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4"/>
  </p:notesMasterIdLst>
  <p:sldIdLst>
    <p:sldId id="256" r:id="rId2"/>
    <p:sldId id="257" r:id="rId3"/>
    <p:sldId id="258" r:id="rId4"/>
    <p:sldId id="259" r:id="rId5"/>
    <p:sldId id="260" r:id="rId6"/>
    <p:sldId id="261" r:id="rId7"/>
    <p:sldId id="262" r:id="rId8"/>
    <p:sldId id="263" r:id="rId9"/>
    <p:sldId id="285" r:id="rId10"/>
    <p:sldId id="284" r:id="rId11"/>
    <p:sldId id="264" r:id="rId12"/>
    <p:sldId id="283" r:id="rId13"/>
    <p:sldId id="265" r:id="rId14"/>
    <p:sldId id="290" r:id="rId15"/>
    <p:sldId id="291" r:id="rId16"/>
    <p:sldId id="270" r:id="rId17"/>
    <p:sldId id="271" r:id="rId18"/>
    <p:sldId id="292" r:id="rId19"/>
    <p:sldId id="272" r:id="rId20"/>
    <p:sldId id="273" r:id="rId21"/>
    <p:sldId id="274" r:id="rId22"/>
    <p:sldId id="287" r:id="rId23"/>
    <p:sldId id="293" r:id="rId24"/>
    <p:sldId id="288" r:id="rId25"/>
    <p:sldId id="286" r:id="rId26"/>
    <p:sldId id="278" r:id="rId27"/>
    <p:sldId id="279" r:id="rId28"/>
    <p:sldId id="277" r:id="rId29"/>
    <p:sldId id="280" r:id="rId30"/>
    <p:sldId id="282" r:id="rId31"/>
    <p:sldId id="294" r:id="rId32"/>
    <p:sldId id="289" r:id="rId33"/>
  </p:sldIdLst>
  <p:sldSz cx="9144000" cy="5143500" type="screen16x9"/>
  <p:notesSz cx="6858000" cy="9144000"/>
  <p:embeddedFontLst>
    <p:embeddedFont>
      <p:font typeface="Roboto" panose="02000000000000000000" pitchFamily="2" charset="0"/>
      <p:regular r:id="rId35"/>
      <p:bold r:id="rId36"/>
      <p:italic r:id="rId37"/>
      <p:boldItalic r:id="rId38"/>
    </p:embeddedFont>
    <p:embeddedFont>
      <p:font typeface="Calibri Light" panose="020F0302020204030204" pitchFamily="34" charset="0"/>
      <p:regular r:id="rId39"/>
      <p:italic r:id="rId40"/>
    </p:embeddedFont>
    <p:embeddedFont>
      <p:font typeface="Trebuchet MS" panose="020B0603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560" autoAdjust="0"/>
  </p:normalViewPr>
  <p:slideViewPr>
    <p:cSldViewPr snapToGrid="0">
      <p:cViewPr varScale="1">
        <p:scale>
          <a:sx n="53" d="100"/>
          <a:sy n="53" d="100"/>
        </p:scale>
        <p:origin x="68" y="216"/>
      </p:cViewPr>
      <p:guideLst/>
    </p:cSldViewPr>
  </p:slideViewPr>
  <p:outlineViewPr>
    <p:cViewPr>
      <p:scale>
        <a:sx n="33" d="100"/>
        <a:sy n="33" d="100"/>
      </p:scale>
      <p:origin x="0" y="-484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rtl="0">
              <a:buNone/>
            </a:pPr>
            <a:r>
              <a:rPr lang="en-US" sz="1100" b="0" i="0" u="none" strike="noStrike" cap="none" dirty="0" smtClean="0">
                <a:solidFill>
                  <a:srgbClr val="000000"/>
                </a:solidFill>
                <a:effectLst/>
                <a:latin typeface="Arial"/>
                <a:ea typeface="Arial"/>
                <a:cs typeface="Arial"/>
                <a:sym typeface="Arial"/>
              </a:rPr>
              <a:t>Although I feel more relaxed after practicing mindfulness, the intent is to exercise the connections in our brains that allow us to be in a state of not constantly judging or rehashing past or future events.</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baseline="0" dirty="0" smtClean="0">
                <a:solidFill>
                  <a:srgbClr val="000000"/>
                </a:solidFill>
                <a:effectLst/>
                <a:latin typeface="Arial"/>
                <a:ea typeface="Arial"/>
                <a:cs typeface="Arial"/>
                <a:sym typeface="Arial"/>
              </a:rPr>
              <a:t>Although </a:t>
            </a:r>
            <a:r>
              <a:rPr lang="en-US" sz="1100" b="0" i="0" u="none" strike="noStrike" cap="none" dirty="0" smtClean="0">
                <a:solidFill>
                  <a:srgbClr val="000000"/>
                </a:solidFill>
                <a:effectLst/>
                <a:latin typeface="Arial"/>
                <a:ea typeface="Arial"/>
                <a:cs typeface="Arial"/>
                <a:sym typeface="Arial"/>
              </a:rPr>
              <a:t>many religions, including Buddhism, Hinduism and Christianity -- have used contemplative practices</a:t>
            </a:r>
            <a:r>
              <a:rPr lang="en-US" sz="1100" b="0" i="0" u="none" strike="noStrike" cap="none" baseline="0" dirty="0" smtClean="0">
                <a:solidFill>
                  <a:srgbClr val="000000"/>
                </a:solidFill>
                <a:effectLst/>
                <a:latin typeface="Arial"/>
                <a:ea typeface="Arial"/>
                <a:cs typeface="Arial"/>
                <a:sym typeface="Arial"/>
              </a:rPr>
              <a:t> as a spiritual practice, mindfulness in the workplace and in schools is </a:t>
            </a:r>
            <a:r>
              <a:rPr lang="en-US" sz="1100" b="0" i="1" u="none" strike="noStrike" cap="none" baseline="0" dirty="0" smtClean="0">
                <a:solidFill>
                  <a:srgbClr val="000000"/>
                </a:solidFill>
                <a:effectLst/>
                <a:latin typeface="Arial"/>
                <a:ea typeface="Arial"/>
                <a:cs typeface="Arial"/>
                <a:sym typeface="Arial"/>
              </a:rPr>
              <a:t>not</a:t>
            </a:r>
            <a:r>
              <a:rPr lang="en-US" sz="1100" b="0" i="0" u="none" strike="noStrike" cap="none" baseline="0" dirty="0" smtClean="0">
                <a:solidFill>
                  <a:srgbClr val="000000"/>
                </a:solidFill>
                <a:effectLst/>
                <a:latin typeface="Arial"/>
                <a:ea typeface="Arial"/>
                <a:cs typeface="Arial"/>
                <a:sym typeface="Arial"/>
              </a:rPr>
              <a:t> a religious practice.</a:t>
            </a:r>
            <a:endParaRPr lang="en-US" b="0" dirty="0" smtClean="0">
              <a:effectLst/>
            </a:endParaRPr>
          </a:p>
        </p:txBody>
      </p:sp>
    </p:spTree>
    <p:extLst>
      <p:ext uri="{BB962C8B-B14F-4D97-AF65-F5344CB8AC3E}">
        <p14:creationId xmlns:p14="http://schemas.microsoft.com/office/powerpoint/2010/main" val="116384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40e9f524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40e9f524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333333"/>
                </a:solidFill>
                <a:highlight>
                  <a:schemeClr val="lt1"/>
                </a:highlight>
              </a:rPr>
              <a:t>Organizations such as Google, Aetna, Mayo Clinic and the United States Marine Corps use mindfulness training to improve workplace functioning and better deal with stress.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0e9f524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0e9f524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Invitation for this 3 minute mindful activity… not a demand. </a:t>
            </a:r>
            <a:r>
              <a:rPr lang="en-US" baseline="0" dirty="0" smtClean="0"/>
              <a:t>I am going to play an app I use that has various sessions for various purposes. This one is a “taking a break” session.</a:t>
            </a:r>
            <a:endParaRPr lang="en-US" dirty="0" smtClean="0"/>
          </a:p>
          <a:p>
            <a:pPr marL="0" lvl="0" indent="0">
              <a:spcBef>
                <a:spcPts val="0"/>
              </a:spcBef>
              <a:spcAft>
                <a:spcPts val="0"/>
              </a:spcAft>
              <a:buNone/>
            </a:pPr>
            <a:r>
              <a:rPr lang="en-US" dirty="0" smtClean="0"/>
              <a:t>Take</a:t>
            </a:r>
            <a:r>
              <a:rPr lang="en-US" baseline="0" dirty="0" smtClean="0"/>
              <a:t> a moment to get comfortable, putting things down for a moment, sitting up in the chair not slouching but not stiff, feet on the floor, hands on the legs. </a:t>
            </a:r>
            <a:endParaRPr dirty="0"/>
          </a:p>
        </p:txBody>
      </p:sp>
    </p:spTree>
    <p:extLst>
      <p:ext uri="{BB962C8B-B14F-4D97-AF65-F5344CB8AC3E}">
        <p14:creationId xmlns:p14="http://schemas.microsoft.com/office/powerpoint/2010/main" val="450817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40ff485b3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40ff485b3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When I took a mindfulness class what stuck with me most is that life is full of difficulties and if I think about how bad it is or look for someone to blame, my suffering multiplies.</a:t>
            </a:r>
            <a:endParaRPr dirty="0"/>
          </a:p>
          <a:p>
            <a:pPr marL="0" lvl="0" indent="0" algn="l" rtl="0">
              <a:spcBef>
                <a:spcPts val="0"/>
              </a:spcBef>
              <a:spcAft>
                <a:spcPts val="0"/>
              </a:spcAft>
              <a:buNone/>
            </a:pPr>
            <a:r>
              <a:rPr lang="en" dirty="0"/>
              <a:t>And likewise with the pleasant things. I can choose to be caught up in the daily grind and miss the beauty around me or I can be in the moment and truly see that </a:t>
            </a:r>
            <a:r>
              <a:rPr lang="en" dirty="0" smtClean="0"/>
              <a:t>sunrise</a:t>
            </a:r>
            <a:r>
              <a:rPr lang="en" baseline="0" dirty="0" smtClean="0"/>
              <a:t> or my child’s smile and I will feel happiness more times throughout the day.</a:t>
            </a: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Ways to bring</a:t>
            </a:r>
            <a:r>
              <a:rPr lang="en-US" baseline="0" dirty="0" smtClean="0"/>
              <a:t> mindfulness into our individual work and home lives.</a:t>
            </a:r>
            <a:endParaRPr lang="en-US" dirty="0"/>
          </a:p>
        </p:txBody>
      </p:sp>
    </p:spTree>
    <p:extLst>
      <p:ext uri="{BB962C8B-B14F-4D97-AF65-F5344CB8AC3E}">
        <p14:creationId xmlns:p14="http://schemas.microsoft.com/office/powerpoint/2010/main" val="597214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smtClean="0"/>
              <a:t>Begin every</a:t>
            </a:r>
            <a:r>
              <a:rPr lang="en-US" baseline="0" dirty="0" smtClean="0"/>
              <a:t> board meeting with a mindful moment – just a minute or two to help us get grounded and be present for the 2 hours we are together.</a:t>
            </a:r>
          </a:p>
          <a:p>
            <a:pPr marL="158750" indent="0">
              <a:buNone/>
            </a:pPr>
            <a:r>
              <a:rPr lang="en-US" baseline="0" dirty="0" smtClean="0"/>
              <a:t>Staff meetings include longer periods of </a:t>
            </a:r>
            <a:r>
              <a:rPr lang="en-US" baseline="0" dirty="0" smtClean="0"/>
              <a:t>guided or unguided </a:t>
            </a:r>
            <a:r>
              <a:rPr lang="en-US" baseline="0" dirty="0" smtClean="0"/>
              <a:t>mindfulness exercises.</a:t>
            </a:r>
            <a:endParaRPr lang="en-US" dirty="0"/>
          </a:p>
        </p:txBody>
      </p:sp>
    </p:spTree>
    <p:extLst>
      <p:ext uri="{BB962C8B-B14F-4D97-AF65-F5344CB8AC3E}">
        <p14:creationId xmlns:p14="http://schemas.microsoft.com/office/powerpoint/2010/main" val="1635915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0b5df342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0b5df342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smtClean="0">
                <a:solidFill>
                  <a:schemeClr val="dk1"/>
                </a:solidFill>
              </a:rPr>
              <a:t>A way to</a:t>
            </a:r>
            <a:r>
              <a:rPr lang="en" baseline="0" dirty="0" smtClean="0">
                <a:solidFill>
                  <a:schemeClr val="dk1"/>
                </a:solidFill>
              </a:rPr>
              <a:t> carry that compassion into our relationships is something called Nonviolent or compassionate communication. </a:t>
            </a:r>
            <a:r>
              <a:rPr lang="en" dirty="0" smtClean="0">
                <a:solidFill>
                  <a:schemeClr val="dk1"/>
                </a:solidFill>
              </a:rPr>
              <a:t>Another tool that </a:t>
            </a:r>
            <a:r>
              <a:rPr lang="en" baseline="0" dirty="0" smtClean="0">
                <a:solidFill>
                  <a:schemeClr val="dk1"/>
                </a:solidFill>
              </a:rPr>
              <a:t>that has had a profound effect on how I live my life</a:t>
            </a:r>
            <a:r>
              <a:rPr lang="en" dirty="0" smtClean="0">
                <a:solidFill>
                  <a:schemeClr val="dk1"/>
                </a:solidFill>
              </a:rPr>
              <a:t>. </a:t>
            </a:r>
            <a:r>
              <a:rPr lang="en" dirty="0">
                <a:solidFill>
                  <a:schemeClr val="dk1"/>
                </a:solidFill>
              </a:rPr>
              <a:t>Developed by Marshall Rosenberg after studying why some people seem more inclined towards violent or demeaning interactions while others </a:t>
            </a:r>
            <a:r>
              <a:rPr lang="en" dirty="0" smtClean="0">
                <a:solidFill>
                  <a:schemeClr val="dk1"/>
                </a:solidFill>
              </a:rPr>
              <a:t>are more likely to talk and act in more nurturing and affirming ways. </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e855887c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e855887c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Rosenberg proposes that humans</a:t>
            </a:r>
            <a:r>
              <a:rPr lang="en-US" baseline="0" dirty="0" smtClean="0"/>
              <a:t> actually are wired to connect with others and it is only because of how we have been acculturated by societies that emphasize domination that we tend to judge and blame and become disconnected not only from the needs of others, but from our own needs. And then everything becomes a jumble.</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e855887c1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e855887c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This is the key understanding of Nonviolent communication. If I act</a:t>
            </a:r>
            <a:r>
              <a:rPr lang="en-US" baseline="0" dirty="0" smtClean="0"/>
              <a:t> from this simple but profound premise, things are less jumbled up and it can be clearer to know how to live in a way that I better enjoy and I think is better for the people who come in contact with me.</a:t>
            </a:r>
            <a:endParaRPr dirty="0"/>
          </a:p>
        </p:txBody>
      </p:sp>
    </p:spTree>
    <p:extLst>
      <p:ext uri="{BB962C8B-B14F-4D97-AF65-F5344CB8AC3E}">
        <p14:creationId xmlns:p14="http://schemas.microsoft.com/office/powerpoint/2010/main" val="1083577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40b5df342d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40b5df342d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When our needs are not met, we experience uncomfortable or unpleasant feelings such as frustration, sadness, embarrassment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40b0a3e5dc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40b0a3e5dc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rtl="0"/>
            <a:r>
              <a:rPr lang="en-US" sz="1100" b="0" i="0" u="none" strike="noStrike" cap="none" dirty="0" smtClean="0">
                <a:solidFill>
                  <a:srgbClr val="000000"/>
                </a:solidFill>
                <a:effectLst/>
                <a:latin typeface="Arial"/>
                <a:ea typeface="Arial"/>
                <a:cs typeface="Arial"/>
                <a:sym typeface="Arial"/>
              </a:rPr>
              <a:t>Social &amp; emotional learning to </a:t>
            </a:r>
            <a:r>
              <a:rPr lang="en-US" sz="1100" b="0" i="0" u="none" strike="noStrike" cap="none" dirty="0" err="1" smtClean="0">
                <a:solidFill>
                  <a:srgbClr val="000000"/>
                </a:solidFill>
                <a:effectLst/>
                <a:latin typeface="Arial"/>
                <a:ea typeface="Arial"/>
                <a:cs typeface="Arial"/>
                <a:sym typeface="Arial"/>
              </a:rPr>
              <a:t>pre-schoolers</a:t>
            </a:r>
            <a:r>
              <a:rPr lang="en-US" sz="1100" b="0" i="0" u="none" strike="noStrike" cap="none" dirty="0" smtClean="0">
                <a:solidFill>
                  <a:srgbClr val="000000"/>
                </a:solidFill>
                <a:effectLst/>
                <a:latin typeface="Arial"/>
                <a:ea typeface="Arial"/>
                <a:cs typeface="Arial"/>
                <a:sym typeface="Arial"/>
              </a:rPr>
              <a:t> through 8th grade and their teachers</a:t>
            </a:r>
          </a:p>
          <a:p>
            <a:pPr rtl="0"/>
            <a:r>
              <a:rPr lang="en-US" sz="1100" b="0" i="0" u="none" strike="noStrike" cap="none" dirty="0" smtClean="0">
                <a:solidFill>
                  <a:srgbClr val="000000"/>
                </a:solidFill>
                <a:effectLst/>
                <a:latin typeface="Arial"/>
                <a:ea typeface="Arial"/>
                <a:cs typeface="Arial"/>
                <a:sym typeface="Arial"/>
              </a:rPr>
              <a:t>Assist schools in improving school culture</a:t>
            </a:r>
          </a:p>
          <a:p>
            <a:pPr rtl="0"/>
            <a:r>
              <a:rPr lang="en-US" sz="1100" b="0" i="0" u="none" strike="noStrike" cap="none" dirty="0" smtClean="0">
                <a:solidFill>
                  <a:srgbClr val="000000"/>
                </a:solidFill>
                <a:effectLst/>
                <a:latin typeface="Arial"/>
                <a:ea typeface="Arial"/>
                <a:cs typeface="Arial"/>
                <a:sym typeface="Arial"/>
              </a:rPr>
              <a:t>Partner with schools for family nights and parent education</a:t>
            </a:r>
          </a:p>
          <a:p>
            <a:pPr rtl="0"/>
            <a:r>
              <a:rPr lang="en-US" sz="1100" b="0" i="0" u="none" strike="noStrike" cap="none" dirty="0" smtClean="0">
                <a:solidFill>
                  <a:srgbClr val="000000"/>
                </a:solidFill>
                <a:effectLst/>
                <a:latin typeface="Arial"/>
                <a:ea typeface="Arial"/>
                <a:cs typeface="Arial"/>
                <a:sym typeface="Arial"/>
              </a:rPr>
              <a:t>Help coordinate culturally responsive community events to better understand racism and bridge the gap between cultures</a:t>
            </a:r>
          </a:p>
          <a:p>
            <a:pPr rtl="0"/>
            <a:r>
              <a:rPr lang="en-US" sz="1100" b="0" i="0" u="none" strike="noStrike" cap="none" dirty="0" smtClean="0">
                <a:solidFill>
                  <a:srgbClr val="000000"/>
                </a:solidFill>
                <a:effectLst/>
                <a:latin typeface="Arial"/>
                <a:ea typeface="Arial"/>
                <a:cs typeface="Arial"/>
                <a:sym typeface="Arial"/>
              </a:rPr>
              <a:t>Provide workshops on communication and conflict resolution</a:t>
            </a:r>
            <a:endParaRPr lang="en-US" b="0" dirty="0" smtClean="0">
              <a:effectLs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40b5df342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40b5df342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When our needs are met, we experience comfortable or pleasant feelings such as happiness, calm and excitement</a:t>
            </a: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0ff485b3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0ff485b3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If we are feeling an unpleasant feeling it is like the warning gauge</a:t>
            </a:r>
            <a:r>
              <a:rPr lang="en-US" sz="1100" b="0" i="0" u="none" strike="noStrike" cap="none" baseline="0" dirty="0" smtClean="0">
                <a:solidFill>
                  <a:srgbClr val="000000"/>
                </a:solidFill>
                <a:effectLst/>
                <a:latin typeface="Arial"/>
                <a:ea typeface="Arial"/>
                <a:cs typeface="Arial"/>
                <a:sym typeface="Arial"/>
              </a:rPr>
              <a:t> on a car letting us know that a need is not being met.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We have many needs as human beings and most of them apply across</a:t>
            </a:r>
            <a:r>
              <a:rPr lang="en-US" baseline="0" dirty="0" smtClean="0"/>
              <a:t> cultures, socio-economic status, and age ranges.</a:t>
            </a:r>
            <a:endParaRPr lang="en-US" dirty="0"/>
          </a:p>
        </p:txBody>
      </p:sp>
    </p:spTree>
    <p:extLst>
      <p:ext uri="{BB962C8B-B14F-4D97-AF65-F5344CB8AC3E}">
        <p14:creationId xmlns:p14="http://schemas.microsoft.com/office/powerpoint/2010/main" val="1726015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smtClean="0"/>
              <a:t>We are generally not accustomed to identifying our needs. One</a:t>
            </a:r>
            <a:r>
              <a:rPr lang="en-US" baseline="0" dirty="0" smtClean="0"/>
              <a:t> simple, relatively quick activity that you can use in a staff meeting is using needs cards to help folks connect to their own needs and the needs of their co-workers.</a:t>
            </a:r>
            <a:endParaRPr lang="en-US" dirty="0"/>
          </a:p>
        </p:txBody>
      </p:sp>
    </p:spTree>
    <p:extLst>
      <p:ext uri="{BB962C8B-B14F-4D97-AF65-F5344CB8AC3E}">
        <p14:creationId xmlns:p14="http://schemas.microsoft.com/office/powerpoint/2010/main" val="2262667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496935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40ff485b3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40ff485b3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Research shows that naming your feeling reduces the angry or sad response in the amygdala and activates the prefrontal region, which results in greater happiness. And connecting to our needs has also been demonstrated to improve</a:t>
            </a:r>
            <a:r>
              <a:rPr lang="en-US" sz="1100" b="0" i="0" u="none" strike="noStrike" cap="none" baseline="0" dirty="0" smtClean="0">
                <a:solidFill>
                  <a:srgbClr val="000000"/>
                </a:solidFill>
                <a:effectLst/>
                <a:latin typeface="Arial"/>
                <a:ea typeface="Arial"/>
                <a:cs typeface="Arial"/>
                <a:sym typeface="Arial"/>
              </a:rPr>
              <a:t> our immune systems and gain greater life satisfaction.</a:t>
            </a:r>
            <a:endParaRPr lang="en-US" b="0" dirty="0" smtClean="0">
              <a:effectLst/>
            </a:endParaRPr>
          </a:p>
        </p:txBody>
      </p:sp>
    </p:spTree>
    <p:extLst>
      <p:ext uri="{BB962C8B-B14F-4D97-AF65-F5344CB8AC3E}">
        <p14:creationId xmlns:p14="http://schemas.microsoft.com/office/powerpoint/2010/main" val="1905544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40b0a3e5dc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40b0a3e5dc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What’s the big</a:t>
            </a:r>
            <a:r>
              <a:rPr lang="en-US" baseline="0" dirty="0" smtClean="0"/>
              <a:t> deal about happiness?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40b5df342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40b5df342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dirty="0">
                <a:solidFill>
                  <a:schemeClr val="dk1"/>
                </a:solidFill>
                <a:latin typeface="Trebuchet MS"/>
                <a:ea typeface="Trebuchet MS"/>
                <a:cs typeface="Trebuchet MS"/>
                <a:sym typeface="Trebuchet MS"/>
              </a:rPr>
              <a:t>Research </a:t>
            </a:r>
            <a:r>
              <a:rPr lang="en" sz="1000" dirty="0" smtClean="0">
                <a:solidFill>
                  <a:schemeClr val="dk1"/>
                </a:solidFill>
                <a:latin typeface="Trebuchet MS"/>
                <a:ea typeface="Trebuchet MS"/>
                <a:cs typeface="Trebuchet MS"/>
                <a:sym typeface="Trebuchet MS"/>
              </a:rPr>
              <a:t>has found that </a:t>
            </a:r>
            <a:r>
              <a:rPr lang="en" sz="1000" dirty="0">
                <a:solidFill>
                  <a:schemeClr val="dk1"/>
                </a:solidFill>
                <a:latin typeface="Trebuchet MS"/>
                <a:ea typeface="Trebuchet MS"/>
                <a:cs typeface="Trebuchet MS"/>
                <a:sym typeface="Trebuchet MS"/>
              </a:rPr>
              <a:t>when we are </a:t>
            </a:r>
            <a:r>
              <a:rPr lang="en" sz="1000" dirty="0" smtClean="0">
                <a:solidFill>
                  <a:schemeClr val="dk1"/>
                </a:solidFill>
                <a:latin typeface="Trebuchet MS"/>
                <a:ea typeface="Trebuchet MS"/>
                <a:cs typeface="Trebuchet MS"/>
                <a:sym typeface="Trebuchet MS"/>
              </a:rPr>
              <a:t>happy we are more…  flexible, creative, helpful, sociable, active and resilient.</a:t>
            </a:r>
          </a:p>
          <a:p>
            <a:pPr marL="0" lvl="0" indent="0" algn="l" rtl="0">
              <a:spcBef>
                <a:spcPts val="0"/>
              </a:spcBef>
              <a:spcAft>
                <a:spcPts val="0"/>
              </a:spcAft>
              <a:buNone/>
            </a:pPr>
            <a:r>
              <a:rPr lang="en" sz="1000" dirty="0" smtClean="0">
                <a:solidFill>
                  <a:schemeClr val="dk1"/>
                </a:solidFill>
                <a:latin typeface="Trebuchet MS"/>
                <a:ea typeface="Trebuchet MS"/>
                <a:cs typeface="Trebuchet MS"/>
                <a:sym typeface="Trebuchet MS"/>
              </a:rPr>
              <a:t>All qualities that I appreciate in my co-workers.</a:t>
            </a:r>
            <a:endParaRPr sz="1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endParaRPr sz="1000" dirty="0">
              <a:solidFill>
                <a:schemeClr val="dk1"/>
              </a:solidFill>
              <a:latin typeface="Trebuchet MS"/>
              <a:ea typeface="Trebuchet MS"/>
              <a:cs typeface="Trebuchet MS"/>
              <a:sym typeface="Trebuchet MS"/>
            </a:endParaRPr>
          </a:p>
          <a:p>
            <a:pPr marL="0" lvl="0" indent="0" algn="l" rtl="0">
              <a:spcBef>
                <a:spcPts val="0"/>
              </a:spcBef>
              <a:spcAft>
                <a:spcPts val="0"/>
              </a:spcAft>
              <a:buClr>
                <a:schemeClr val="dk1"/>
              </a:buClr>
              <a:buSzPts val="1100"/>
              <a:buFont typeface="Arial"/>
              <a:buNone/>
            </a:pPr>
            <a:r>
              <a:rPr lang="en" sz="1000" dirty="0">
                <a:solidFill>
                  <a:schemeClr val="dk1"/>
                </a:solidFill>
                <a:latin typeface="Trebuchet MS"/>
                <a:ea typeface="Trebuchet MS"/>
                <a:cs typeface="Trebuchet MS"/>
                <a:sym typeface="Trebuchet MS"/>
              </a:rPr>
              <a:t>Friedrickson, Advances in Experimental Social Psychology, Vol. 47 published by Elsevier</a:t>
            </a:r>
            <a:endParaRPr sz="1000" dirty="0">
              <a:solidFill>
                <a:schemeClr val="dk1"/>
              </a:solidFill>
              <a:latin typeface="Trebuchet MS"/>
              <a:ea typeface="Trebuchet MS"/>
              <a:cs typeface="Trebuchet MS"/>
              <a:sym typeface="Trebuchet M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0b0a3e5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0b0a3e5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00" dirty="0">
                <a:solidFill>
                  <a:schemeClr val="dk1"/>
                </a:solidFill>
                <a:latin typeface="Trebuchet MS"/>
                <a:ea typeface="Trebuchet MS"/>
                <a:cs typeface="Trebuchet MS"/>
                <a:sym typeface="Trebuchet MS"/>
              </a:rPr>
              <a:t>Research on identical and fraternal twins has shown that we are all born with a baseline happiness, a happiness set point, to which we return after important positive or negative events.  It is estimated that this set point accounts for about 50% of differences between people’s levels of happiness.</a:t>
            </a:r>
            <a:endParaRPr sz="1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000" dirty="0">
                <a:solidFill>
                  <a:schemeClr val="dk1"/>
                </a:solidFill>
                <a:latin typeface="Trebuchet MS"/>
                <a:ea typeface="Trebuchet MS"/>
                <a:cs typeface="Trebuchet MS"/>
                <a:sym typeface="Trebuchet MS"/>
              </a:rPr>
              <a:t>10% of happiness is accounted for by circumstances.</a:t>
            </a:r>
            <a:endParaRPr sz="1000" dirty="0">
              <a:solidFill>
                <a:schemeClr val="dk1"/>
              </a:solidFill>
              <a:latin typeface="Trebuchet MS"/>
              <a:ea typeface="Trebuchet MS"/>
              <a:cs typeface="Trebuchet MS"/>
              <a:sym typeface="Trebuchet MS"/>
            </a:endParaRPr>
          </a:p>
          <a:p>
            <a:pPr marL="0" lvl="0" indent="0" algn="l" rtl="0">
              <a:spcBef>
                <a:spcPts val="0"/>
              </a:spcBef>
              <a:spcAft>
                <a:spcPts val="0"/>
              </a:spcAft>
              <a:buNone/>
            </a:pPr>
            <a:r>
              <a:rPr lang="en" sz="1000" dirty="0">
                <a:solidFill>
                  <a:schemeClr val="dk1"/>
                </a:solidFill>
                <a:latin typeface="Trebuchet MS"/>
                <a:ea typeface="Trebuchet MS"/>
                <a:cs typeface="Trebuchet MS"/>
                <a:sym typeface="Trebuchet MS"/>
              </a:rPr>
              <a:t>This leaves us with the portion which is under our control. Through our actions and how we think, we can increase or decrease our level of happiness by up to 40%</a:t>
            </a: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0b5df342d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40b5df342d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End with a Ted Talk by Shawn </a:t>
            </a:r>
            <a:r>
              <a:rPr lang="en-US" dirty="0" err="1" smtClean="0"/>
              <a:t>Achor</a:t>
            </a:r>
            <a:r>
              <a:rPr lang="en-US" dirty="0" smtClean="0"/>
              <a:t> because he beautifully</a:t>
            </a:r>
            <a:r>
              <a:rPr lang="en-US" baseline="0" dirty="0" smtClean="0"/>
              <a:t> and humorously illustrates these concepts.</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3e8286989f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3e8286989f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rtl="0">
              <a:buNone/>
            </a:pPr>
            <a:r>
              <a:rPr lang="en-US" sz="1100" b="0" i="0" u="none" strike="noStrike" cap="none" dirty="0" smtClean="0">
                <a:solidFill>
                  <a:srgbClr val="000000"/>
                </a:solidFill>
                <a:effectLst/>
                <a:latin typeface="Arial"/>
                <a:ea typeface="Arial"/>
                <a:cs typeface="Arial"/>
                <a:sym typeface="Arial"/>
              </a:rPr>
              <a:t>Today I want to share some tools I’ve had the good fortune to learn over the last few years that have shifted my understanding and helped me live a happier and more fulfilling life… both personally and in the workplace. Everyone who works at Peacemaker says “I feel so lucky… I have learned so much by working here about things that would have helped me earlier in life.”  Many</a:t>
            </a:r>
            <a:r>
              <a:rPr lang="en-US" sz="1100" b="0" i="0" u="none" strike="noStrike" cap="none" baseline="0" dirty="0" smtClean="0">
                <a:solidFill>
                  <a:srgbClr val="000000"/>
                </a:solidFill>
                <a:effectLst/>
                <a:latin typeface="Arial"/>
                <a:ea typeface="Arial"/>
                <a:cs typeface="Arial"/>
                <a:sym typeface="Arial"/>
              </a:rPr>
              <a:t> of the things I will talk about, we teach to children, but we use every day in our workplace and we have a workplace that people truly enjoy being a part of.</a:t>
            </a:r>
            <a:endParaRPr lang="en-US" b="0" dirty="0" smtClean="0">
              <a:effectLs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e8286989f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e8286989f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38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0b5df342d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40b5df342d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Exciting time to be in this line of work. Every day there is new </a:t>
            </a:r>
            <a:r>
              <a:rPr lang="en" dirty="0"/>
              <a:t>information about how the brain works </a:t>
            </a:r>
            <a:r>
              <a:rPr lang="en" dirty="0" smtClean="0"/>
              <a:t>that helps </a:t>
            </a:r>
            <a:r>
              <a:rPr lang="en" dirty="0"/>
              <a:t>everyone from preschoolers to adults understand better ways to navigate in the world.</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0b5df342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0b5df342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dirty="0" smtClean="0">
                <a:solidFill>
                  <a:schemeClr val="dk1"/>
                </a:solidFill>
                <a:highlight>
                  <a:srgbClr val="FFFFFF"/>
                </a:highlight>
              </a:rPr>
              <a:t>Yes. Our</a:t>
            </a:r>
            <a:r>
              <a:rPr lang="en-US" sz="1200" baseline="0" dirty="0" smtClean="0">
                <a:solidFill>
                  <a:schemeClr val="dk1"/>
                </a:solidFill>
                <a:highlight>
                  <a:srgbClr val="FFFFFF"/>
                </a:highlight>
              </a:rPr>
              <a:t> staff teach </a:t>
            </a:r>
            <a:r>
              <a:rPr lang="en-US" sz="1200" dirty="0" smtClean="0">
                <a:solidFill>
                  <a:schemeClr val="dk1"/>
                </a:solidFill>
                <a:highlight>
                  <a:srgbClr val="FFFFFF"/>
                </a:highlight>
              </a:rPr>
              <a:t>Preschoolers the words amygdala</a:t>
            </a:r>
            <a:r>
              <a:rPr lang="en-US" sz="1200" baseline="0" dirty="0" smtClean="0">
                <a:solidFill>
                  <a:schemeClr val="dk1"/>
                </a:solidFill>
                <a:highlight>
                  <a:srgbClr val="FFFFFF"/>
                </a:highlight>
              </a:rPr>
              <a:t> and prefrontal cortex and they get it. </a:t>
            </a:r>
            <a:endParaRPr sz="1200" dirty="0">
              <a:solidFill>
                <a:schemeClr val="dk1"/>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40ff485b3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40ff485b3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dirty="0" smtClean="0">
                <a:solidFill>
                  <a:schemeClr val="dk1"/>
                </a:solidFill>
                <a:highlight>
                  <a:schemeClr val="lt1"/>
                </a:highlight>
              </a:rPr>
              <a:t>We talk to them about how the </a:t>
            </a:r>
            <a:r>
              <a:rPr lang="en" sz="1200" dirty="0">
                <a:solidFill>
                  <a:schemeClr val="dk1"/>
                </a:solidFill>
                <a:highlight>
                  <a:schemeClr val="lt1"/>
                </a:highlight>
              </a:rPr>
              <a:t>amygdala helps us stay safe </a:t>
            </a:r>
            <a:r>
              <a:rPr lang="en" sz="1200" dirty="0" smtClean="0">
                <a:solidFill>
                  <a:schemeClr val="dk1"/>
                </a:solidFill>
                <a:highlight>
                  <a:schemeClr val="lt1"/>
                </a:highlight>
              </a:rPr>
              <a:t>like a guard dog -- </a:t>
            </a:r>
            <a:r>
              <a:rPr lang="en" sz="1200" dirty="0">
                <a:solidFill>
                  <a:schemeClr val="dk1"/>
                </a:solidFill>
                <a:highlight>
                  <a:schemeClr val="lt1"/>
                </a:highlight>
              </a:rPr>
              <a:t>fight flight or </a:t>
            </a:r>
            <a:r>
              <a:rPr lang="en" sz="1200" dirty="0" smtClean="0">
                <a:solidFill>
                  <a:schemeClr val="dk1"/>
                </a:solidFill>
                <a:highlight>
                  <a:schemeClr val="lt1"/>
                </a:highlight>
              </a:rPr>
              <a:t>freeze response</a:t>
            </a:r>
            <a:r>
              <a:rPr lang="en" sz="1200" dirty="0">
                <a:solidFill>
                  <a:schemeClr val="dk1"/>
                </a:solidFill>
                <a:highlight>
                  <a:schemeClr val="lt1"/>
                </a:highlight>
              </a:rPr>
              <a:t/>
            </a:r>
            <a:br>
              <a:rPr lang="en" sz="1200" dirty="0">
                <a:solidFill>
                  <a:schemeClr val="dk1"/>
                </a:solidFill>
                <a:highlight>
                  <a:schemeClr val="lt1"/>
                </a:highlight>
              </a:rPr>
            </a:br>
            <a:r>
              <a:rPr lang="en" sz="1200" dirty="0">
                <a:solidFill>
                  <a:schemeClr val="dk1"/>
                </a:solidFill>
                <a:highlight>
                  <a:schemeClr val="lt1"/>
                </a:highlight>
              </a:rPr>
              <a:t>Prefrontal cortex </a:t>
            </a:r>
            <a:r>
              <a:rPr lang="en" sz="1200" dirty="0" smtClean="0">
                <a:solidFill>
                  <a:schemeClr val="dk1"/>
                </a:solidFill>
                <a:highlight>
                  <a:schemeClr val="lt1"/>
                </a:highlight>
              </a:rPr>
              <a:t>is our wise owl – it affects </a:t>
            </a:r>
            <a:r>
              <a:rPr lang="en" sz="1200" dirty="0">
                <a:solidFill>
                  <a:schemeClr val="dk1"/>
                </a:solidFill>
                <a:highlight>
                  <a:schemeClr val="lt1"/>
                </a:highlight>
              </a:rPr>
              <a:t>things like holding conversations, reasoning, self-monitoring and time management.</a:t>
            </a:r>
            <a:endParaRPr sz="1200" dirty="0">
              <a:solidFill>
                <a:schemeClr val="dk1"/>
              </a:solidFill>
              <a:highlight>
                <a:schemeClr val="lt1"/>
              </a:highlight>
            </a:endParaRPr>
          </a:p>
          <a:p>
            <a:pPr marL="0" lvl="0" indent="0" algn="l" rtl="0">
              <a:spcBef>
                <a:spcPts val="0"/>
              </a:spcBef>
              <a:spcAft>
                <a:spcPts val="0"/>
              </a:spcAft>
              <a:buNone/>
            </a:pPr>
            <a:r>
              <a:rPr lang="en" sz="1200" dirty="0">
                <a:solidFill>
                  <a:schemeClr val="dk1"/>
                </a:solidFill>
                <a:highlight>
                  <a:schemeClr val="lt1"/>
                </a:highlight>
              </a:rPr>
              <a:t>Stress and drama in the brain fires up the amygdala, which gets the prefrontal cortex off its game</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40b5df342d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40b5df342d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If you have kids or are working with kids you can encourage them to be brain scientists and teach people how stress impacts the brain using this brain hand model</a:t>
            </a:r>
            <a:r>
              <a:rPr lang="en" dirty="0" smtClean="0"/>
              <a:t>. We have many stories of kindergartners teaching their parents about this.</a:t>
            </a:r>
            <a:r>
              <a:rPr lang="en" dirty="0"/>
              <a:t/>
            </a:r>
            <a:br>
              <a:rPr lang="en" dirty="0"/>
            </a:br>
            <a:r>
              <a:rPr lang="en" dirty="0"/>
              <a:t>This is the amygdala. It keeps us safe. This is the prefrontal cortex… it helps us think. When we are super stressed, we FLIP OUR LID and our amygdala is active but our wise owl has flown away.</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e855887c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e855887c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t>What can help us not flip our</a:t>
            </a:r>
            <a:r>
              <a:rPr lang="en-US" baseline="0" dirty="0" smtClean="0"/>
              <a:t> lids.. Or to return to a calm brain after we have? Simply taking deep breaths is helpful and for even deeper and better results, mindfulness practices can keep us in our calmer, thinking brain more often.</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e855887c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e855887c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0" i="0" u="none" strike="noStrike" cap="none" dirty="0" smtClean="0">
                <a:solidFill>
                  <a:srgbClr val="000000"/>
                </a:solidFill>
                <a:effectLst/>
                <a:latin typeface="Arial"/>
                <a:ea typeface="Arial"/>
                <a:cs typeface="Arial"/>
                <a:sym typeface="Arial"/>
              </a:rPr>
              <a:t>Mindfulness is the practice of paying attention — to thoughts, physical sensations, and the environment — without constantly feeling the need to </a:t>
            </a:r>
            <a:r>
              <a:rPr lang="en-US" sz="1100" b="0" i="1" u="none" strike="noStrike" cap="none" dirty="0" smtClean="0">
                <a:solidFill>
                  <a:srgbClr val="000000"/>
                </a:solidFill>
                <a:effectLst/>
                <a:latin typeface="Arial"/>
                <a:ea typeface="Arial"/>
                <a:cs typeface="Arial"/>
                <a:sym typeface="Arial"/>
              </a:rPr>
              <a:t>judge</a:t>
            </a:r>
            <a:r>
              <a:rPr lang="en-US" sz="1100" b="0" i="0" u="none" strike="noStrike" cap="none" dirty="0" smtClean="0">
                <a:solidFill>
                  <a:srgbClr val="000000"/>
                </a:solidFill>
                <a:effectLst/>
                <a:latin typeface="Arial"/>
                <a:ea typeface="Arial"/>
                <a:cs typeface="Arial"/>
                <a:sym typeface="Arial"/>
              </a:rPr>
              <a:t> what’s happening or to </a:t>
            </a:r>
            <a:r>
              <a:rPr lang="en-US" sz="1100" b="0" i="1" u="none" strike="noStrike" cap="none" dirty="0" smtClean="0">
                <a:solidFill>
                  <a:srgbClr val="000000"/>
                </a:solidFill>
                <a:effectLst/>
                <a:latin typeface="Arial"/>
                <a:ea typeface="Arial"/>
                <a:cs typeface="Arial"/>
                <a:sym typeface="Arial"/>
              </a:rPr>
              <a:t>make it other than it is</a:t>
            </a:r>
            <a:r>
              <a:rPr lang="en-US" sz="1100" b="0" i="0" u="none" strike="noStrike" cap="none" dirty="0" smtClean="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2509084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5" name="Google Shape;75;p11"/>
          <p:cNvSpPr txBox="1">
            <a:spLocks noGrp="1"/>
          </p:cNvSpPr>
          <p:nvPr>
            <p:ph type="body" idx="1"/>
          </p:nvPr>
        </p:nvSpPr>
        <p:spPr>
          <a:xfrm rot="5400000">
            <a:off x="3732000" y="-360150"/>
            <a:ext cx="3508800" cy="6400800"/>
          </a:xfrm>
          <a:prstGeom prst="rect">
            <a:avLst/>
          </a:prstGeom>
          <a:noFill/>
          <a:ln>
            <a:noFill/>
          </a:ln>
        </p:spPr>
        <p:txBody>
          <a:bodyPr spcFirstLastPara="1" wrap="square" lIns="91425" tIns="91425" rIns="91425" bIns="91425" anchor="t" anchorCtr="0"/>
          <a:lstStyle>
            <a:lvl1pPr marL="457200" lvl="0" indent="-228600" algn="l" rtl="0">
              <a:spcBef>
                <a:spcPts val="400"/>
              </a:spcBef>
              <a:spcAft>
                <a:spcPts val="0"/>
              </a:spcAft>
              <a:buClr>
                <a:schemeClr val="lt1"/>
              </a:buClr>
              <a:buSzPts val="1400"/>
              <a:buFont typeface="Calibri"/>
              <a:buNone/>
              <a:defRPr/>
            </a:lvl1pPr>
            <a:lvl2pPr marL="914400" lvl="1" indent="-228600" algn="l" rtl="0">
              <a:spcBef>
                <a:spcPts val="400"/>
              </a:spcBef>
              <a:spcAft>
                <a:spcPts val="0"/>
              </a:spcAft>
              <a:buClr>
                <a:schemeClr val="lt1"/>
              </a:buClr>
              <a:buSzPts val="1400"/>
              <a:buFont typeface="Calibri"/>
              <a:buNone/>
              <a:defRPr/>
            </a:lvl2pPr>
            <a:lvl3pPr marL="1371600" lvl="2" indent="-228600" algn="l" rtl="0">
              <a:spcBef>
                <a:spcPts val="400"/>
              </a:spcBef>
              <a:spcAft>
                <a:spcPts val="0"/>
              </a:spcAft>
              <a:buClr>
                <a:schemeClr val="lt1"/>
              </a:buClr>
              <a:buSzPts val="1400"/>
              <a:buFont typeface="Calibri"/>
              <a:buNone/>
              <a:defRPr/>
            </a:lvl3pPr>
            <a:lvl4pPr marL="1828800" lvl="3" indent="-228600" algn="l" rtl="0">
              <a:spcBef>
                <a:spcPts val="400"/>
              </a:spcBef>
              <a:spcAft>
                <a:spcPts val="0"/>
              </a:spcAft>
              <a:buClr>
                <a:schemeClr val="lt1"/>
              </a:buClr>
              <a:buSzPts val="1400"/>
              <a:buFont typeface="Calibri"/>
              <a:buNone/>
              <a:defRPr/>
            </a:lvl4pPr>
            <a:lvl5pPr marL="2286000" lvl="4" indent="-228600" algn="l" rtl="0">
              <a:spcBef>
                <a:spcPts val="400"/>
              </a:spcBef>
              <a:spcAft>
                <a:spcPts val="0"/>
              </a:spcAft>
              <a:buClr>
                <a:schemeClr val="lt1"/>
              </a:buClr>
              <a:buSzPts val="1400"/>
              <a:buFont typeface="Calibri"/>
              <a:buNone/>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76" name="Google Shape;76;p1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7" name="Google Shape;77;p1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8" name="Google Shape;78;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5463750" y="1371628"/>
            <a:ext cx="4388700" cy="20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1" name="Google Shape;81;p12"/>
          <p:cNvSpPr txBox="1">
            <a:spLocks noGrp="1"/>
          </p:cNvSpPr>
          <p:nvPr>
            <p:ph type="body" idx="1"/>
          </p:nvPr>
        </p:nvSpPr>
        <p:spPr>
          <a:xfrm rot="5400000">
            <a:off x="1272750" y="-609572"/>
            <a:ext cx="4388700" cy="6019800"/>
          </a:xfrm>
          <a:prstGeom prst="rect">
            <a:avLst/>
          </a:prstGeom>
          <a:noFill/>
          <a:ln>
            <a:noFill/>
          </a:ln>
        </p:spPr>
        <p:txBody>
          <a:bodyPr spcFirstLastPara="1" wrap="square" lIns="91425" tIns="91425" rIns="91425" bIns="91425" anchor="t" anchorCtr="0"/>
          <a:lstStyle>
            <a:lvl1pPr marL="457200" lvl="0" indent="-228600" algn="l" rtl="0">
              <a:spcBef>
                <a:spcPts val="400"/>
              </a:spcBef>
              <a:spcAft>
                <a:spcPts val="0"/>
              </a:spcAft>
              <a:buClr>
                <a:schemeClr val="lt1"/>
              </a:buClr>
              <a:buSzPts val="1400"/>
              <a:buFont typeface="Calibri"/>
              <a:buNone/>
              <a:defRPr/>
            </a:lvl1pPr>
            <a:lvl2pPr marL="914400" lvl="1" indent="-228600" algn="l" rtl="0">
              <a:spcBef>
                <a:spcPts val="400"/>
              </a:spcBef>
              <a:spcAft>
                <a:spcPts val="0"/>
              </a:spcAft>
              <a:buClr>
                <a:schemeClr val="lt1"/>
              </a:buClr>
              <a:buSzPts val="1400"/>
              <a:buFont typeface="Calibri"/>
              <a:buNone/>
              <a:defRPr/>
            </a:lvl2pPr>
            <a:lvl3pPr marL="1371600" lvl="2" indent="-228600" algn="l" rtl="0">
              <a:spcBef>
                <a:spcPts val="400"/>
              </a:spcBef>
              <a:spcAft>
                <a:spcPts val="0"/>
              </a:spcAft>
              <a:buClr>
                <a:schemeClr val="lt1"/>
              </a:buClr>
              <a:buSzPts val="1400"/>
              <a:buFont typeface="Calibri"/>
              <a:buNone/>
              <a:defRPr/>
            </a:lvl3pPr>
            <a:lvl4pPr marL="1828800" lvl="3" indent="-228600" algn="l" rtl="0">
              <a:spcBef>
                <a:spcPts val="400"/>
              </a:spcBef>
              <a:spcAft>
                <a:spcPts val="0"/>
              </a:spcAft>
              <a:buClr>
                <a:schemeClr val="lt1"/>
              </a:buClr>
              <a:buSzPts val="1400"/>
              <a:buFont typeface="Calibri"/>
              <a:buNone/>
              <a:defRPr/>
            </a:lvl4pPr>
            <a:lvl5pPr marL="2286000" lvl="4" indent="-228600" algn="l" rtl="0">
              <a:spcBef>
                <a:spcPts val="400"/>
              </a:spcBef>
              <a:spcAft>
                <a:spcPts val="0"/>
              </a:spcAft>
              <a:buClr>
                <a:schemeClr val="lt1"/>
              </a:buClr>
              <a:buSzPts val="1400"/>
              <a:buFont typeface="Calibri"/>
              <a:buNone/>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82" name="Google Shape;82;p1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3" name="Google Shape;83;p1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4" name="Google Shape;84;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genda/Summary">
  <p:cSld name="Agenda/Summary">
    <p:spTree>
      <p:nvGrpSpPr>
        <p:cNvPr id="1" name="Shape 85"/>
        <p:cNvGrpSpPr/>
        <p:nvPr/>
      </p:nvGrpSpPr>
      <p:grpSpPr>
        <a:xfrm>
          <a:off x="0" y="0"/>
          <a:ext cx="0" cy="0"/>
          <a:chOff x="0" y="0"/>
          <a:chExt cx="0" cy="0"/>
        </a:xfrm>
      </p:grpSpPr>
      <p:sp>
        <p:nvSpPr>
          <p:cNvPr id="86" name="Google Shape;86;p1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7" name="Google Shape;87;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88" name="Google Shape;88;p13"/>
          <p:cNvSpPr txBox="1">
            <a:spLocks noGrp="1"/>
          </p:cNvSpPr>
          <p:nvPr>
            <p:ph type="body" idx="1"/>
          </p:nvPr>
        </p:nvSpPr>
        <p:spPr>
          <a:xfrm>
            <a:off x="4267200" y="1314450"/>
            <a:ext cx="4343400" cy="628500"/>
          </a:xfrm>
          <a:prstGeom prst="rect">
            <a:avLst/>
          </a:prstGeom>
          <a:noFill/>
          <a:ln>
            <a:noFill/>
          </a:ln>
        </p:spPr>
        <p:txBody>
          <a:bodyPr spcFirstLastPara="1" wrap="square" lIns="91425" tIns="91425" rIns="91425" bIns="91425" anchor="ctr"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89" name="Google Shape;89;p13"/>
          <p:cNvSpPr txBox="1">
            <a:spLocks noGrp="1"/>
          </p:cNvSpPr>
          <p:nvPr>
            <p:ph type="body" idx="2"/>
          </p:nvPr>
        </p:nvSpPr>
        <p:spPr>
          <a:xfrm>
            <a:off x="4267200" y="1943100"/>
            <a:ext cx="4343400" cy="628500"/>
          </a:xfrm>
          <a:prstGeom prst="rect">
            <a:avLst/>
          </a:prstGeom>
          <a:noFill/>
          <a:ln>
            <a:noFill/>
          </a:ln>
        </p:spPr>
        <p:txBody>
          <a:bodyPr spcFirstLastPara="1" wrap="square" lIns="91425" tIns="91425" rIns="91425" bIns="91425" anchor="ctr"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0" name="Google Shape;90;p13"/>
          <p:cNvSpPr txBox="1">
            <a:spLocks noGrp="1"/>
          </p:cNvSpPr>
          <p:nvPr>
            <p:ph type="body" idx="3"/>
          </p:nvPr>
        </p:nvSpPr>
        <p:spPr>
          <a:xfrm>
            <a:off x="4267200" y="2571750"/>
            <a:ext cx="4343400" cy="628500"/>
          </a:xfrm>
          <a:prstGeom prst="rect">
            <a:avLst/>
          </a:prstGeom>
          <a:noFill/>
          <a:ln>
            <a:noFill/>
          </a:ln>
        </p:spPr>
        <p:txBody>
          <a:bodyPr spcFirstLastPara="1" wrap="square" lIns="91425" tIns="91425" rIns="91425" bIns="91425" anchor="ctr"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1" name="Google Shape;91;p13"/>
          <p:cNvSpPr txBox="1">
            <a:spLocks noGrp="1"/>
          </p:cNvSpPr>
          <p:nvPr>
            <p:ph type="body" idx="4"/>
          </p:nvPr>
        </p:nvSpPr>
        <p:spPr>
          <a:xfrm>
            <a:off x="4267200" y="3200400"/>
            <a:ext cx="4343400" cy="628500"/>
          </a:xfrm>
          <a:prstGeom prst="rect">
            <a:avLst/>
          </a:prstGeom>
          <a:noFill/>
          <a:ln>
            <a:noFill/>
          </a:ln>
        </p:spPr>
        <p:txBody>
          <a:bodyPr spcFirstLastPara="1" wrap="square" lIns="91425" tIns="91425" rIns="91425" bIns="91425" anchor="ctr"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2" name="Google Shape;92;p13"/>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Picture">
  <p:cSld name="Two Picture">
    <p:spTree>
      <p:nvGrpSpPr>
        <p:cNvPr id="1" name="Shape 93"/>
        <p:cNvGrpSpPr/>
        <p:nvPr/>
      </p:nvGrpSpPr>
      <p:grpSpPr>
        <a:xfrm>
          <a:off x="0" y="0"/>
          <a:ext cx="0" cy="0"/>
          <a:chOff x="0" y="0"/>
          <a:chExt cx="0" cy="0"/>
        </a:xfrm>
      </p:grpSpPr>
      <p:sp>
        <p:nvSpPr>
          <p:cNvPr id="94" name="Google Shape;94;p1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5" name="Google Shape;95;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96" name="Google Shape;96;p14"/>
          <p:cNvSpPr txBox="1">
            <a:spLocks noGrp="1"/>
          </p:cNvSpPr>
          <p:nvPr>
            <p:ph type="body" idx="1"/>
          </p:nvPr>
        </p:nvSpPr>
        <p:spPr>
          <a:xfrm>
            <a:off x="2286000" y="1143000"/>
            <a:ext cx="2362200" cy="16572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7" name="Google Shape;97;p14"/>
          <p:cNvSpPr txBox="1">
            <a:spLocks noGrp="1"/>
          </p:cNvSpPr>
          <p:nvPr>
            <p:ph type="body" idx="2"/>
          </p:nvPr>
        </p:nvSpPr>
        <p:spPr>
          <a:xfrm>
            <a:off x="4800600" y="1143000"/>
            <a:ext cx="3886200" cy="16572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8" name="Google Shape;98;p14"/>
          <p:cNvSpPr txBox="1">
            <a:spLocks noGrp="1"/>
          </p:cNvSpPr>
          <p:nvPr>
            <p:ph type="body" idx="3"/>
          </p:nvPr>
        </p:nvSpPr>
        <p:spPr>
          <a:xfrm>
            <a:off x="2286000" y="2857500"/>
            <a:ext cx="2362200" cy="16572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99" name="Google Shape;99;p14"/>
          <p:cNvSpPr txBox="1">
            <a:spLocks noGrp="1"/>
          </p:cNvSpPr>
          <p:nvPr>
            <p:ph type="body" idx="4"/>
          </p:nvPr>
        </p:nvSpPr>
        <p:spPr>
          <a:xfrm>
            <a:off x="4800600" y="2857500"/>
            <a:ext cx="3886200" cy="16572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00" name="Google Shape;100;p14"/>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Picture">
  <p:cSld name="Three Picture">
    <p:spTree>
      <p:nvGrpSpPr>
        <p:cNvPr id="1" name="Shape 101"/>
        <p:cNvGrpSpPr/>
        <p:nvPr/>
      </p:nvGrpSpPr>
      <p:grpSpPr>
        <a:xfrm>
          <a:off x="0" y="0"/>
          <a:ext cx="0" cy="0"/>
          <a:chOff x="0" y="0"/>
          <a:chExt cx="0" cy="0"/>
        </a:xfrm>
      </p:grpSpPr>
      <p:sp>
        <p:nvSpPr>
          <p:cNvPr id="102" name="Google Shape;102;p1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03" name="Google Shape;103;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15"/>
          <p:cNvSpPr txBox="1">
            <a:spLocks noGrp="1"/>
          </p:cNvSpPr>
          <p:nvPr>
            <p:ph type="body" idx="1"/>
          </p:nvPr>
        </p:nvSpPr>
        <p:spPr>
          <a:xfrm>
            <a:off x="2286000" y="2686050"/>
            <a:ext cx="2057400" cy="1908600"/>
          </a:xfrm>
          <a:prstGeom prst="rect">
            <a:avLst/>
          </a:prstGeom>
          <a:noFill/>
          <a:ln>
            <a:noFill/>
          </a:ln>
        </p:spPr>
        <p:txBody>
          <a:bodyPr spcFirstLastPara="1" wrap="square" lIns="91425" tIns="91425" rIns="91425" bIns="91425" anchor="t" anchorCtr="0"/>
          <a:lstStyle>
            <a:lvl1pPr marL="457200" lvl="0" indent="-228600" rtl="0">
              <a:lnSpc>
                <a:spcPct val="111111"/>
              </a:lnSpc>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05" name="Google Shape;105;p15"/>
          <p:cNvSpPr txBox="1">
            <a:spLocks noGrp="1"/>
          </p:cNvSpPr>
          <p:nvPr>
            <p:ph type="body" idx="2"/>
          </p:nvPr>
        </p:nvSpPr>
        <p:spPr>
          <a:xfrm>
            <a:off x="4419600" y="2686050"/>
            <a:ext cx="2057400" cy="1908600"/>
          </a:xfrm>
          <a:prstGeom prst="rect">
            <a:avLst/>
          </a:prstGeom>
          <a:noFill/>
          <a:ln>
            <a:noFill/>
          </a:ln>
        </p:spPr>
        <p:txBody>
          <a:bodyPr spcFirstLastPara="1" wrap="square" lIns="91425" tIns="91425" rIns="91425" bIns="91425" anchor="t" anchorCtr="0"/>
          <a:lstStyle>
            <a:lvl1pPr marL="457200" lvl="0" indent="-228600" rtl="0">
              <a:lnSpc>
                <a:spcPct val="111111"/>
              </a:lnSpc>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06" name="Google Shape;106;p15"/>
          <p:cNvSpPr txBox="1">
            <a:spLocks noGrp="1"/>
          </p:cNvSpPr>
          <p:nvPr>
            <p:ph type="body" idx="3"/>
          </p:nvPr>
        </p:nvSpPr>
        <p:spPr>
          <a:xfrm>
            <a:off x="6629400" y="2686050"/>
            <a:ext cx="2057400" cy="1908600"/>
          </a:xfrm>
          <a:prstGeom prst="rect">
            <a:avLst/>
          </a:prstGeom>
          <a:noFill/>
          <a:ln>
            <a:noFill/>
          </a:ln>
        </p:spPr>
        <p:txBody>
          <a:bodyPr spcFirstLastPara="1" wrap="square" lIns="91425" tIns="91425" rIns="91425" bIns="91425" anchor="t" anchorCtr="0"/>
          <a:lstStyle>
            <a:lvl1pPr marL="457200" lvl="0" indent="-228600" rtl="0">
              <a:lnSpc>
                <a:spcPct val="111111"/>
              </a:lnSpc>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07" name="Google Shape;107;p15"/>
          <p:cNvSpPr txBox="1">
            <a:spLocks noGrp="1"/>
          </p:cNvSpPr>
          <p:nvPr>
            <p:ph type="body" idx="4"/>
          </p:nvPr>
        </p:nvSpPr>
        <p:spPr>
          <a:xfrm>
            <a:off x="2286000" y="1314450"/>
            <a:ext cx="2057400" cy="12798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08" name="Google Shape;108;p15"/>
          <p:cNvSpPr txBox="1">
            <a:spLocks noGrp="1"/>
          </p:cNvSpPr>
          <p:nvPr>
            <p:ph type="body" idx="5"/>
          </p:nvPr>
        </p:nvSpPr>
        <p:spPr>
          <a:xfrm>
            <a:off x="4419600" y="1314450"/>
            <a:ext cx="2057400" cy="12798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09" name="Google Shape;109;p15"/>
          <p:cNvSpPr txBox="1">
            <a:spLocks noGrp="1"/>
          </p:cNvSpPr>
          <p:nvPr>
            <p:ph type="body" idx="6"/>
          </p:nvPr>
        </p:nvSpPr>
        <p:spPr>
          <a:xfrm>
            <a:off x="6629400" y="1314450"/>
            <a:ext cx="2057400" cy="12798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10" name="Google Shape;110;p15"/>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7" name="Google Shape;17;p3"/>
          <p:cNvSpPr txBox="1">
            <a:spLocks noGrp="1"/>
          </p:cNvSpPr>
          <p:nvPr>
            <p:ph type="body" idx="1"/>
          </p:nvPr>
        </p:nvSpPr>
        <p:spPr>
          <a:xfrm>
            <a:off x="2286000" y="1085850"/>
            <a:ext cx="6400800" cy="3508800"/>
          </a:xfrm>
          <a:prstGeom prst="rect">
            <a:avLst/>
          </a:prstGeom>
          <a:noFill/>
          <a:ln>
            <a:noFill/>
          </a:ln>
        </p:spPr>
        <p:txBody>
          <a:bodyPr spcFirstLastPara="1" wrap="square" lIns="91425" tIns="91425" rIns="91425" bIns="91425" anchor="t" anchorCtr="0"/>
          <a:lstStyle>
            <a:lvl1pPr marL="457200" lvl="0" indent="-228600" algn="l" rtl="0">
              <a:spcBef>
                <a:spcPts val="400"/>
              </a:spcBef>
              <a:spcAft>
                <a:spcPts val="0"/>
              </a:spcAft>
              <a:buClr>
                <a:schemeClr val="lt1"/>
              </a:buClr>
              <a:buSzPts val="1400"/>
              <a:buFont typeface="Calibri"/>
              <a:buNone/>
              <a:defRPr/>
            </a:lvl1pPr>
            <a:lvl2pPr marL="914400" lvl="1" indent="-228600" algn="l" rtl="0">
              <a:spcBef>
                <a:spcPts val="400"/>
              </a:spcBef>
              <a:spcAft>
                <a:spcPts val="0"/>
              </a:spcAft>
              <a:buClr>
                <a:schemeClr val="lt1"/>
              </a:buClr>
              <a:buSzPts val="1400"/>
              <a:buFont typeface="Calibri"/>
              <a:buNone/>
              <a:defRPr/>
            </a:lvl2pPr>
            <a:lvl3pPr marL="1371600" lvl="2" indent="-228600" algn="l" rtl="0">
              <a:spcBef>
                <a:spcPts val="400"/>
              </a:spcBef>
              <a:spcAft>
                <a:spcPts val="0"/>
              </a:spcAft>
              <a:buClr>
                <a:schemeClr val="lt1"/>
              </a:buClr>
              <a:buSzPts val="1400"/>
              <a:buFont typeface="Calibri"/>
              <a:buNone/>
              <a:defRPr/>
            </a:lvl3pPr>
            <a:lvl4pPr marL="1828800" lvl="3" indent="-228600" algn="l" rtl="0">
              <a:spcBef>
                <a:spcPts val="400"/>
              </a:spcBef>
              <a:spcAft>
                <a:spcPts val="0"/>
              </a:spcAft>
              <a:buClr>
                <a:schemeClr val="lt1"/>
              </a:buClr>
              <a:buSzPts val="1400"/>
              <a:buFont typeface="Calibri"/>
              <a:buNone/>
              <a:defRPr/>
            </a:lvl4pPr>
            <a:lvl5pPr marL="2286000" lvl="4" indent="-228600" algn="l" rtl="0">
              <a:spcBef>
                <a:spcPts val="400"/>
              </a:spcBef>
              <a:spcAft>
                <a:spcPts val="0"/>
              </a:spcAft>
              <a:buClr>
                <a:schemeClr val="lt1"/>
              </a:buClr>
              <a:buSzPts val="1400"/>
              <a:buFont typeface="Calibri"/>
              <a:buNone/>
              <a:defRPr/>
            </a:lvl5pPr>
            <a:lvl6pPr marL="2743200" lvl="5" indent="-317500" algn="l" rtl="0">
              <a:spcBef>
                <a:spcPts val="400"/>
              </a:spcBef>
              <a:spcAft>
                <a:spcPts val="0"/>
              </a:spcAft>
              <a:buClr>
                <a:schemeClr val="dk1"/>
              </a:buClr>
              <a:buSzPts val="1400"/>
              <a:buFont typeface="Arial"/>
              <a:buChar char="•"/>
              <a:defRPr/>
            </a:lvl6pPr>
            <a:lvl7pPr marL="3200400" lvl="6" indent="-317500" algn="l" rtl="0">
              <a:spcBef>
                <a:spcPts val="400"/>
              </a:spcBef>
              <a:spcAft>
                <a:spcPts val="0"/>
              </a:spcAft>
              <a:buClr>
                <a:schemeClr val="dk1"/>
              </a:buClr>
              <a:buSzPts val="1400"/>
              <a:buFont typeface="Arial"/>
              <a:buChar char="•"/>
              <a:defRPr/>
            </a:lvl7pPr>
            <a:lvl8pPr marL="3657600" lvl="7" indent="-317500" algn="l" rtl="0">
              <a:spcBef>
                <a:spcPts val="400"/>
              </a:spcBef>
              <a:spcAft>
                <a:spcPts val="0"/>
              </a:spcAft>
              <a:buClr>
                <a:schemeClr val="dk1"/>
              </a:buClr>
              <a:buSzPts val="1400"/>
              <a:buFont typeface="Arial"/>
              <a:buChar char="•"/>
              <a:defRPr/>
            </a:lvl8pPr>
            <a:lvl9pPr marL="4114800" lvl="8" indent="-317500" algn="l" rtl="0">
              <a:spcBef>
                <a:spcPts val="400"/>
              </a:spcBef>
              <a:spcAft>
                <a:spcPts val="0"/>
              </a:spcAft>
              <a:buClr>
                <a:schemeClr val="dk1"/>
              </a:buClr>
              <a:buSzPts val="1400"/>
              <a:buFont typeface="Arial"/>
              <a:buChar char="•"/>
              <a:defRPr/>
            </a:lvl9pPr>
          </a:lstStyle>
          <a:p>
            <a:endParaRPr/>
          </a:p>
        </p:txBody>
      </p:sp>
      <p:sp>
        <p:nvSpPr>
          <p:cNvPr id="18" name="Google Shape;18;p3"/>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9" name="Google Shape;19;p3"/>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0" name="Google Shape;20;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rgbClr val="0D1E25"/>
        </a:solidFill>
        <a:effectLst/>
      </p:bgPr>
    </p:bg>
    <p:spTree>
      <p:nvGrpSpPr>
        <p:cNvPr id="1" name="Shape 21"/>
        <p:cNvGrpSpPr/>
        <p:nvPr/>
      </p:nvGrpSpPr>
      <p:grpSpPr>
        <a:xfrm>
          <a:off x="0" y="0"/>
          <a:ext cx="0" cy="0"/>
          <a:chOff x="0" y="0"/>
          <a:chExt cx="0" cy="0"/>
        </a:xfrm>
      </p:grpSpPr>
      <p:pic>
        <p:nvPicPr>
          <p:cNvPr id="22" name="Google Shape;22;p4"/>
          <p:cNvPicPr preferRelativeResize="0"/>
          <p:nvPr/>
        </p:nvPicPr>
        <p:blipFill rotWithShape="1">
          <a:blip r:embed="rId2">
            <a:alphaModFix/>
          </a:blip>
          <a:srcRect/>
          <a:stretch/>
        </p:blipFill>
        <p:spPr>
          <a:xfrm>
            <a:off x="-11946" y="250372"/>
            <a:ext cx="9144000" cy="3854700"/>
          </a:xfrm>
          <a:prstGeom prst="rect">
            <a:avLst/>
          </a:prstGeom>
          <a:noFill/>
          <a:ln>
            <a:noFill/>
          </a:ln>
        </p:spPr>
      </p:pic>
      <p:sp>
        <p:nvSpPr>
          <p:cNvPr id="23" name="Google Shape;23;p4"/>
          <p:cNvSpPr/>
          <p:nvPr/>
        </p:nvSpPr>
        <p:spPr>
          <a:xfrm>
            <a:off x="-23891" y="3607041"/>
            <a:ext cx="9167891" cy="1376415"/>
          </a:xfrm>
          <a:custGeom>
            <a:avLst/>
            <a:gdLst/>
            <a:ahLst/>
            <a:cxnLst/>
            <a:rect l="l" t="t" r="r" b="b"/>
            <a:pathLst>
              <a:path w="9167891" h="1835220" extrusionOk="0">
                <a:moveTo>
                  <a:pt x="16635" y="136781"/>
                </a:moveTo>
                <a:cubicBezTo>
                  <a:pt x="1725692" y="442791"/>
                  <a:pt x="3571426" y="645990"/>
                  <a:pt x="5024064" y="347238"/>
                </a:cubicBezTo>
                <a:cubicBezTo>
                  <a:pt x="6476702" y="48486"/>
                  <a:pt x="7531406" y="-191001"/>
                  <a:pt x="9167891" y="216610"/>
                </a:cubicBezTo>
                <a:cubicBezTo>
                  <a:pt x="9157006" y="304906"/>
                  <a:pt x="9147290" y="1833119"/>
                  <a:pt x="9146120" y="1834953"/>
                </a:cubicBezTo>
                <a:cubicBezTo>
                  <a:pt x="9130201" y="1836787"/>
                  <a:pt x="-299" y="1828906"/>
                  <a:pt x="2120" y="1820439"/>
                </a:cubicBezTo>
                <a:cubicBezTo>
                  <a:pt x="-7751" y="1838191"/>
                  <a:pt x="20264" y="229914"/>
                  <a:pt x="16635" y="136781"/>
                </a:cubicBezTo>
                <a:close/>
              </a:path>
            </a:pathLst>
          </a:custGeom>
          <a:solidFill>
            <a:srgbClr val="C1D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4"/>
          <p:cNvSpPr/>
          <p:nvPr/>
        </p:nvSpPr>
        <p:spPr>
          <a:xfrm>
            <a:off x="-45033" y="3688208"/>
            <a:ext cx="9225348" cy="1509756"/>
          </a:xfrm>
          <a:custGeom>
            <a:avLst/>
            <a:gdLst/>
            <a:ahLst/>
            <a:cxnLst/>
            <a:rect l="l" t="t" r="r" b="b"/>
            <a:pathLst>
              <a:path w="9225348" h="2013008" extrusionOk="0">
                <a:moveTo>
                  <a:pt x="30519" y="372846"/>
                </a:moveTo>
                <a:cubicBezTo>
                  <a:pt x="2320148" y="628056"/>
                  <a:pt x="3559910" y="539760"/>
                  <a:pt x="4849262" y="285760"/>
                </a:cubicBezTo>
                <a:cubicBezTo>
                  <a:pt x="6138614" y="31760"/>
                  <a:pt x="8017005" y="-223451"/>
                  <a:pt x="9203547" y="329303"/>
                </a:cubicBezTo>
                <a:cubicBezTo>
                  <a:pt x="9192662" y="417599"/>
                  <a:pt x="9226489" y="2011127"/>
                  <a:pt x="9225319" y="2012961"/>
                </a:cubicBezTo>
                <a:cubicBezTo>
                  <a:pt x="9209400" y="2014795"/>
                  <a:pt x="-929" y="1963370"/>
                  <a:pt x="1490" y="1954903"/>
                </a:cubicBezTo>
                <a:cubicBezTo>
                  <a:pt x="-8381" y="1972655"/>
                  <a:pt x="34148" y="465979"/>
                  <a:pt x="30519" y="372846"/>
                </a:cubicBezTo>
                <a:close/>
              </a:path>
            </a:pathLst>
          </a:custGeom>
          <a:gradFill>
            <a:gsLst>
              <a:gs pos="0">
                <a:srgbClr val="2E6980"/>
              </a:gs>
              <a:gs pos="45000">
                <a:srgbClr val="142D38"/>
              </a:gs>
              <a:gs pos="84000">
                <a:srgbClr val="0D1E25"/>
              </a:gs>
              <a:gs pos="100000">
                <a:srgbClr val="0D1E25"/>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 name="Google Shape;25;p4"/>
          <p:cNvSpPr txBox="1">
            <a:spLocks noGrp="1"/>
          </p:cNvSpPr>
          <p:nvPr>
            <p:ph type="ctrTitle"/>
          </p:nvPr>
        </p:nvSpPr>
        <p:spPr>
          <a:xfrm>
            <a:off x="990600" y="3397717"/>
            <a:ext cx="7772400" cy="1102500"/>
          </a:xfrm>
          <a:prstGeom prst="rect">
            <a:avLst/>
          </a:prstGeom>
          <a:noFill/>
          <a:ln>
            <a:noFill/>
          </a:ln>
        </p:spPr>
        <p:txBody>
          <a:bodyPr spcFirstLastPara="1" wrap="square" lIns="91425" tIns="91425" rIns="91425" bIns="91425" anchor="b" anchorCtr="0"/>
          <a:lstStyle>
            <a:lvl1pPr marL="0" marR="0" lvl="0" indent="0" algn="r" rtl="0">
              <a:spcBef>
                <a:spcPts val="0"/>
              </a:spcBef>
              <a:spcAft>
                <a:spcPts val="0"/>
              </a:spcAft>
              <a:buClr>
                <a:schemeClr val="lt1"/>
              </a:buClr>
              <a:buSzPts val="1400"/>
              <a:buFont typeface="Calibri"/>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26" name="Google Shape;26;p4"/>
          <p:cNvSpPr txBox="1">
            <a:spLocks noGrp="1"/>
          </p:cNvSpPr>
          <p:nvPr>
            <p:ph type="subTitle" idx="1"/>
          </p:nvPr>
        </p:nvSpPr>
        <p:spPr>
          <a:xfrm>
            <a:off x="2362200" y="4400550"/>
            <a:ext cx="6400800" cy="457200"/>
          </a:xfrm>
          <a:prstGeom prst="rect">
            <a:avLst/>
          </a:prstGeom>
          <a:noFill/>
          <a:ln>
            <a:noFill/>
          </a:ln>
        </p:spPr>
        <p:txBody>
          <a:bodyPr spcFirstLastPara="1" wrap="square" lIns="91425" tIns="91425" rIns="91425" bIns="91425" anchor="t" anchorCtr="0"/>
          <a:lstStyle>
            <a:lvl1pPr marL="0" marR="0" lvl="0" indent="0" algn="r" rtl="0">
              <a:spcBef>
                <a:spcPts val="480"/>
              </a:spcBef>
              <a:spcAft>
                <a:spcPts val="0"/>
              </a:spcAft>
              <a:buClr>
                <a:srgbClr val="888888"/>
              </a:buClr>
              <a:buSzPts val="1400"/>
              <a:buFont typeface="Calibri"/>
              <a:buNone/>
              <a:defRPr/>
            </a:lvl1pPr>
            <a:lvl2pPr marL="457200" marR="0" lvl="1" indent="0" algn="ctr" rtl="0">
              <a:spcBef>
                <a:spcPts val="400"/>
              </a:spcBef>
              <a:spcAft>
                <a:spcPts val="0"/>
              </a:spcAft>
              <a:buClr>
                <a:srgbClr val="888888"/>
              </a:buClr>
              <a:buSzPts val="1400"/>
              <a:buFont typeface="Calibri"/>
              <a:buNone/>
              <a:defRPr/>
            </a:lvl2pPr>
            <a:lvl3pPr marL="914400" marR="0" lvl="2" indent="0" algn="ctr" rtl="0">
              <a:spcBef>
                <a:spcPts val="400"/>
              </a:spcBef>
              <a:spcAft>
                <a:spcPts val="0"/>
              </a:spcAft>
              <a:buClr>
                <a:srgbClr val="888888"/>
              </a:buClr>
              <a:buSzPts val="1400"/>
              <a:buFont typeface="Calibri"/>
              <a:buNone/>
              <a:defRPr/>
            </a:lvl3pPr>
            <a:lvl4pPr marL="1371600" marR="0" lvl="3" indent="0" algn="ctr" rtl="0">
              <a:spcBef>
                <a:spcPts val="400"/>
              </a:spcBef>
              <a:spcAft>
                <a:spcPts val="0"/>
              </a:spcAft>
              <a:buClr>
                <a:srgbClr val="888888"/>
              </a:buClr>
              <a:buSzPts val="1400"/>
              <a:buFont typeface="Calibri"/>
              <a:buNone/>
              <a:defRPr/>
            </a:lvl4pPr>
            <a:lvl5pPr marL="1828800" marR="0" lvl="4" indent="0" algn="ctr" rtl="0">
              <a:spcBef>
                <a:spcPts val="400"/>
              </a:spcBef>
              <a:spcAft>
                <a:spcPts val="0"/>
              </a:spcAft>
              <a:buClr>
                <a:srgbClr val="888888"/>
              </a:buClr>
              <a:buSzPts val="1400"/>
              <a:buFont typeface="Calibri"/>
              <a:buNone/>
              <a:defRPr/>
            </a:lvl5pPr>
            <a:lvl6pPr marL="2286000" marR="0" lvl="5" indent="0" algn="ctr" rtl="0">
              <a:spcBef>
                <a:spcPts val="400"/>
              </a:spcBef>
              <a:spcAft>
                <a:spcPts val="0"/>
              </a:spcAft>
              <a:buClr>
                <a:srgbClr val="888888"/>
              </a:buClr>
              <a:buSzPts val="1400"/>
              <a:buFont typeface="Arial"/>
              <a:buNone/>
              <a:defRPr/>
            </a:lvl6pPr>
            <a:lvl7pPr marL="2743200" marR="0" lvl="6" indent="0" algn="ctr" rtl="0">
              <a:spcBef>
                <a:spcPts val="400"/>
              </a:spcBef>
              <a:spcAft>
                <a:spcPts val="0"/>
              </a:spcAft>
              <a:buClr>
                <a:srgbClr val="888888"/>
              </a:buClr>
              <a:buSzPts val="1400"/>
              <a:buFont typeface="Arial"/>
              <a:buNone/>
              <a:defRPr/>
            </a:lvl7pPr>
            <a:lvl8pPr marL="3200400" marR="0" lvl="7" indent="0" algn="ctr" rtl="0">
              <a:spcBef>
                <a:spcPts val="400"/>
              </a:spcBef>
              <a:spcAft>
                <a:spcPts val="0"/>
              </a:spcAft>
              <a:buClr>
                <a:srgbClr val="888888"/>
              </a:buClr>
              <a:buSzPts val="1400"/>
              <a:buFont typeface="Arial"/>
              <a:buNone/>
              <a:defRPr/>
            </a:lvl8pPr>
            <a:lvl9pPr marL="3657600" marR="0" lvl="8" indent="0" algn="ctr" rtl="0">
              <a:spcBef>
                <a:spcPts val="400"/>
              </a:spcBef>
              <a:spcAft>
                <a:spcPts val="0"/>
              </a:spcAft>
              <a:buClr>
                <a:srgbClr val="888888"/>
              </a:buClr>
              <a:buSzPts val="1400"/>
              <a:buFont typeface="Arial"/>
              <a:buNone/>
              <a:defRPr/>
            </a:lvl9pPr>
          </a:lstStyle>
          <a:p>
            <a:endParaRPr/>
          </a:p>
        </p:txBody>
      </p:sp>
      <p:sp>
        <p:nvSpPr>
          <p:cNvPr id="27" name="Google Shape;27;p4"/>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8" name="Google Shape;28;p4"/>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cxnSp>
        <p:nvCxnSpPr>
          <p:cNvPr id="30" name="Google Shape;30;p4"/>
          <p:cNvCxnSpPr/>
          <p:nvPr/>
        </p:nvCxnSpPr>
        <p:spPr>
          <a:xfrm>
            <a:off x="0" y="228600"/>
            <a:ext cx="9144000" cy="0"/>
          </a:xfrm>
          <a:prstGeom prst="straightConnector1">
            <a:avLst/>
          </a:prstGeom>
          <a:noFill/>
          <a:ln w="34925" cap="flat" cmpd="sng">
            <a:solidFill>
              <a:srgbClr val="84BDD5"/>
            </a:solidFill>
            <a:prstDash val="solid"/>
            <a:round/>
            <a:headEnd type="none" w="sm" len="sm"/>
            <a:tailEnd type="none" w="sm" len="sm"/>
          </a:ln>
        </p:spPr>
      </p:cxnSp>
      <p:sp>
        <p:nvSpPr>
          <p:cNvPr id="31" name="Google Shape;31;p4"/>
          <p:cNvSpPr/>
          <p:nvPr/>
        </p:nvSpPr>
        <p:spPr>
          <a:xfrm>
            <a:off x="-13600" y="250375"/>
            <a:ext cx="9142454" cy="528363"/>
          </a:xfrm>
          <a:custGeom>
            <a:avLst/>
            <a:gdLst/>
            <a:ahLst/>
            <a:cxnLst/>
            <a:rect l="l" t="t" r="r" b="b"/>
            <a:pathLst>
              <a:path w="9258181" h="899341" extrusionOk="0">
                <a:moveTo>
                  <a:pt x="46456" y="223001"/>
                </a:moveTo>
                <a:cubicBezTo>
                  <a:pt x="1755513" y="529011"/>
                  <a:pt x="3195227" y="682144"/>
                  <a:pt x="5053885" y="433458"/>
                </a:cubicBezTo>
                <a:cubicBezTo>
                  <a:pt x="6912543" y="184772"/>
                  <a:pt x="7427663" y="121250"/>
                  <a:pt x="9249083" y="456942"/>
                </a:cubicBezTo>
                <a:cubicBezTo>
                  <a:pt x="9238198" y="545238"/>
                  <a:pt x="9259304" y="141909"/>
                  <a:pt x="9258134" y="143743"/>
                </a:cubicBezTo>
                <a:cubicBezTo>
                  <a:pt x="7710160" y="-173756"/>
                  <a:pt x="6441682" y="83500"/>
                  <a:pt x="5076058" y="442390"/>
                </a:cubicBezTo>
                <a:cubicBezTo>
                  <a:pt x="3710434" y="801280"/>
                  <a:pt x="1570848" y="1160676"/>
                  <a:pt x="1118" y="632663"/>
                </a:cubicBezTo>
                <a:cubicBezTo>
                  <a:pt x="-8753" y="650415"/>
                  <a:pt x="50085" y="316134"/>
                  <a:pt x="46456" y="223001"/>
                </a:cubicBezTo>
                <a:close/>
              </a:path>
            </a:pathLst>
          </a:custGeom>
          <a:gradFill>
            <a:gsLst>
              <a:gs pos="0">
                <a:srgbClr val="C1DEEA">
                  <a:alpha val="54901"/>
                </a:srgbClr>
              </a:gs>
              <a:gs pos="50000">
                <a:srgbClr val="77B5CD">
                  <a:alpha val="69803"/>
                </a:srgbClr>
              </a:gs>
              <a:gs pos="100000">
                <a:srgbClr val="142D38">
                  <a:alpha val="51764"/>
                </a:srgbClr>
              </a:gs>
            </a:gsLst>
            <a:lin ang="36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2971799" y="3305175"/>
            <a:ext cx="5523000" cy="1021500"/>
          </a:xfrm>
          <a:prstGeom prst="rect">
            <a:avLst/>
          </a:prstGeom>
          <a:noFill/>
          <a:ln>
            <a:noFill/>
          </a:ln>
        </p:spPr>
        <p:txBody>
          <a:bodyPr spcFirstLastPara="1" wrap="square" lIns="91425" tIns="91425" rIns="91425" bIns="91425" anchor="t" anchorCtr="0"/>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 name="Google Shape;34;p5"/>
          <p:cNvSpPr txBox="1">
            <a:spLocks noGrp="1"/>
          </p:cNvSpPr>
          <p:nvPr>
            <p:ph type="body" idx="1"/>
          </p:nvPr>
        </p:nvSpPr>
        <p:spPr>
          <a:xfrm>
            <a:off x="2971799" y="2180035"/>
            <a:ext cx="5523000" cy="1125000"/>
          </a:xfrm>
          <a:prstGeom prst="rect">
            <a:avLst/>
          </a:prstGeom>
          <a:noFill/>
          <a:ln>
            <a:noFill/>
          </a:ln>
        </p:spPr>
        <p:txBody>
          <a:bodyPr spcFirstLastPara="1" wrap="square" lIns="91425" tIns="91425" rIns="91425" bIns="91425" anchor="b" anchorCtr="0"/>
          <a:lstStyle>
            <a:lvl1pPr marL="457200" lvl="0" indent="-228600" rtl="0">
              <a:spcBef>
                <a:spcPts val="400"/>
              </a:spcBef>
              <a:spcAft>
                <a:spcPts val="0"/>
              </a:spcAft>
              <a:buClr>
                <a:srgbClr val="888888"/>
              </a:buClr>
              <a:buSzPts val="1400"/>
              <a:buFont typeface="Calibri"/>
              <a:buNone/>
              <a:defRPr/>
            </a:lvl1pPr>
            <a:lvl2pPr marL="914400" lvl="1" indent="-228600" rtl="0">
              <a:spcBef>
                <a:spcPts val="400"/>
              </a:spcBef>
              <a:spcAft>
                <a:spcPts val="0"/>
              </a:spcAft>
              <a:buClr>
                <a:srgbClr val="888888"/>
              </a:buClr>
              <a:buSzPts val="1400"/>
              <a:buFont typeface="Calibri"/>
              <a:buNone/>
              <a:defRPr/>
            </a:lvl2pPr>
            <a:lvl3pPr marL="1371600" lvl="2" indent="-228600" rtl="0">
              <a:spcBef>
                <a:spcPts val="400"/>
              </a:spcBef>
              <a:spcAft>
                <a:spcPts val="0"/>
              </a:spcAft>
              <a:buClr>
                <a:srgbClr val="888888"/>
              </a:buClr>
              <a:buSzPts val="1400"/>
              <a:buFont typeface="Calibri"/>
              <a:buNone/>
              <a:defRPr/>
            </a:lvl3pPr>
            <a:lvl4pPr marL="1828800" lvl="3" indent="-228600" rtl="0">
              <a:spcBef>
                <a:spcPts val="400"/>
              </a:spcBef>
              <a:spcAft>
                <a:spcPts val="0"/>
              </a:spcAft>
              <a:buClr>
                <a:srgbClr val="888888"/>
              </a:buClr>
              <a:buSzPts val="1400"/>
              <a:buFont typeface="Calibri"/>
              <a:buNone/>
              <a:defRPr/>
            </a:lvl4pPr>
            <a:lvl5pPr marL="2286000" lvl="4" indent="-228600" rtl="0">
              <a:spcBef>
                <a:spcPts val="400"/>
              </a:spcBef>
              <a:spcAft>
                <a:spcPts val="0"/>
              </a:spcAft>
              <a:buClr>
                <a:srgbClr val="888888"/>
              </a:buClr>
              <a:buSzPts val="1400"/>
              <a:buFont typeface="Calibri"/>
              <a:buNone/>
              <a:defRPr/>
            </a:lvl5pPr>
            <a:lvl6pPr marL="2743200" lvl="5" indent="-228600" rtl="0">
              <a:spcBef>
                <a:spcPts val="400"/>
              </a:spcBef>
              <a:spcAft>
                <a:spcPts val="0"/>
              </a:spcAft>
              <a:buClr>
                <a:srgbClr val="888888"/>
              </a:buClr>
              <a:buSzPts val="1400"/>
              <a:buFont typeface="Calibri"/>
              <a:buNone/>
              <a:defRPr/>
            </a:lvl6pPr>
            <a:lvl7pPr marL="3200400" lvl="6" indent="-228600" rtl="0">
              <a:spcBef>
                <a:spcPts val="400"/>
              </a:spcBef>
              <a:spcAft>
                <a:spcPts val="0"/>
              </a:spcAft>
              <a:buClr>
                <a:srgbClr val="888888"/>
              </a:buClr>
              <a:buSzPts val="1400"/>
              <a:buFont typeface="Calibri"/>
              <a:buNone/>
              <a:defRPr/>
            </a:lvl7pPr>
            <a:lvl8pPr marL="3657600" lvl="7" indent="-228600" rtl="0">
              <a:spcBef>
                <a:spcPts val="400"/>
              </a:spcBef>
              <a:spcAft>
                <a:spcPts val="0"/>
              </a:spcAft>
              <a:buClr>
                <a:srgbClr val="888888"/>
              </a:buClr>
              <a:buSzPts val="1400"/>
              <a:buFont typeface="Calibri"/>
              <a:buNone/>
              <a:defRPr/>
            </a:lvl8pPr>
            <a:lvl9pPr marL="4114800" lvl="8" indent="-228600" rtl="0">
              <a:spcBef>
                <a:spcPts val="400"/>
              </a:spcBef>
              <a:spcAft>
                <a:spcPts val="0"/>
              </a:spcAft>
              <a:buClr>
                <a:srgbClr val="888888"/>
              </a:buClr>
              <a:buSzPts val="1400"/>
              <a:buFont typeface="Calibri"/>
              <a:buNone/>
              <a:defRPr/>
            </a:lvl9pPr>
          </a:lstStyle>
          <a:p>
            <a:endParaRPr/>
          </a:p>
        </p:txBody>
      </p:sp>
      <p:sp>
        <p:nvSpPr>
          <p:cNvPr id="35" name="Google Shape;35;p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6" name="Google Shape;36;p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7" name="Google Shape;37;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0" name="Google Shape;40;p6"/>
          <p:cNvSpPr txBox="1">
            <a:spLocks noGrp="1"/>
          </p:cNvSpPr>
          <p:nvPr>
            <p:ph type="body" idx="1"/>
          </p:nvPr>
        </p:nvSpPr>
        <p:spPr>
          <a:xfrm>
            <a:off x="2286000" y="1200150"/>
            <a:ext cx="3200400" cy="33945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1" name="Google Shape;41;p6"/>
          <p:cNvSpPr txBox="1">
            <a:spLocks noGrp="1"/>
          </p:cNvSpPr>
          <p:nvPr>
            <p:ph type="body" idx="2"/>
          </p:nvPr>
        </p:nvSpPr>
        <p:spPr>
          <a:xfrm>
            <a:off x="5486400" y="1200150"/>
            <a:ext cx="3200400" cy="33945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2" name="Google Shape;42;p6"/>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3" name="Google Shape;43;p6"/>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4" name="Google Shape;44;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7" name="Google Shape;47;p7"/>
          <p:cNvSpPr txBox="1">
            <a:spLocks noGrp="1"/>
          </p:cNvSpPr>
          <p:nvPr>
            <p:ph type="body" idx="1"/>
          </p:nvPr>
        </p:nvSpPr>
        <p:spPr>
          <a:xfrm>
            <a:off x="2286000" y="1151335"/>
            <a:ext cx="3200400" cy="479700"/>
          </a:xfrm>
          <a:prstGeom prst="rect">
            <a:avLst/>
          </a:prstGeom>
          <a:noFill/>
          <a:ln>
            <a:noFill/>
          </a:ln>
        </p:spPr>
        <p:txBody>
          <a:bodyPr spcFirstLastPara="1" wrap="square" lIns="91425" tIns="91425" rIns="91425" bIns="91425" anchor="b"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Font typeface="Calibri"/>
              <a:buNone/>
              <a:defRPr/>
            </a:lvl2pPr>
            <a:lvl3pPr marL="1371600" lvl="2" indent="-228600" rtl="0">
              <a:spcBef>
                <a:spcPts val="400"/>
              </a:spcBef>
              <a:spcAft>
                <a:spcPts val="0"/>
              </a:spcAft>
              <a:buSzPts val="1400"/>
              <a:buFont typeface="Calibri"/>
              <a:buNone/>
              <a:defRPr/>
            </a:lvl3pPr>
            <a:lvl4pPr marL="1828800" lvl="3" indent="-228600" rtl="0">
              <a:spcBef>
                <a:spcPts val="400"/>
              </a:spcBef>
              <a:spcAft>
                <a:spcPts val="0"/>
              </a:spcAft>
              <a:buSzPts val="1400"/>
              <a:buFont typeface="Calibri"/>
              <a:buNone/>
              <a:defRPr/>
            </a:lvl4pPr>
            <a:lvl5pPr marL="2286000" lvl="4" indent="-228600" rtl="0">
              <a:spcBef>
                <a:spcPts val="400"/>
              </a:spcBef>
              <a:spcAft>
                <a:spcPts val="0"/>
              </a:spcAft>
              <a:buSzPts val="1400"/>
              <a:buFont typeface="Calibri"/>
              <a:buNone/>
              <a:defRPr/>
            </a:lvl5pPr>
            <a:lvl6pPr marL="2743200" lvl="5" indent="-228600" rtl="0">
              <a:spcBef>
                <a:spcPts val="400"/>
              </a:spcBef>
              <a:spcAft>
                <a:spcPts val="0"/>
              </a:spcAft>
              <a:buSzPts val="1400"/>
              <a:buFont typeface="Calibri"/>
              <a:buNone/>
              <a:defRPr/>
            </a:lvl6pPr>
            <a:lvl7pPr marL="3200400" lvl="6" indent="-228600" rtl="0">
              <a:spcBef>
                <a:spcPts val="400"/>
              </a:spcBef>
              <a:spcAft>
                <a:spcPts val="0"/>
              </a:spcAft>
              <a:buSzPts val="1400"/>
              <a:buFont typeface="Calibri"/>
              <a:buNone/>
              <a:defRPr/>
            </a:lvl7pPr>
            <a:lvl8pPr marL="3657600" lvl="7" indent="-228600" rtl="0">
              <a:spcBef>
                <a:spcPts val="400"/>
              </a:spcBef>
              <a:spcAft>
                <a:spcPts val="0"/>
              </a:spcAft>
              <a:buSzPts val="1400"/>
              <a:buFont typeface="Calibri"/>
              <a:buNone/>
              <a:defRPr/>
            </a:lvl8pPr>
            <a:lvl9pPr marL="4114800" lvl="8" indent="-228600" rtl="0">
              <a:spcBef>
                <a:spcPts val="400"/>
              </a:spcBef>
              <a:spcAft>
                <a:spcPts val="0"/>
              </a:spcAft>
              <a:buSzPts val="1400"/>
              <a:buFont typeface="Calibri"/>
              <a:buNone/>
              <a:defRPr/>
            </a:lvl9pPr>
          </a:lstStyle>
          <a:p>
            <a:endParaRPr/>
          </a:p>
        </p:txBody>
      </p:sp>
      <p:sp>
        <p:nvSpPr>
          <p:cNvPr id="48" name="Google Shape;48;p7"/>
          <p:cNvSpPr txBox="1">
            <a:spLocks noGrp="1"/>
          </p:cNvSpPr>
          <p:nvPr>
            <p:ph type="body" idx="2"/>
          </p:nvPr>
        </p:nvSpPr>
        <p:spPr>
          <a:xfrm>
            <a:off x="2286000" y="1631156"/>
            <a:ext cx="3200400" cy="29634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9" name="Google Shape;49;p7"/>
          <p:cNvSpPr txBox="1">
            <a:spLocks noGrp="1"/>
          </p:cNvSpPr>
          <p:nvPr>
            <p:ph type="body" idx="3"/>
          </p:nvPr>
        </p:nvSpPr>
        <p:spPr>
          <a:xfrm>
            <a:off x="5486400" y="1151335"/>
            <a:ext cx="3200400" cy="479700"/>
          </a:xfrm>
          <a:prstGeom prst="rect">
            <a:avLst/>
          </a:prstGeom>
          <a:noFill/>
          <a:ln>
            <a:noFill/>
          </a:ln>
        </p:spPr>
        <p:txBody>
          <a:bodyPr spcFirstLastPara="1" wrap="square" lIns="91425" tIns="91425" rIns="91425" bIns="91425" anchor="b"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Font typeface="Calibri"/>
              <a:buNone/>
              <a:defRPr/>
            </a:lvl2pPr>
            <a:lvl3pPr marL="1371600" lvl="2" indent="-228600" rtl="0">
              <a:spcBef>
                <a:spcPts val="400"/>
              </a:spcBef>
              <a:spcAft>
                <a:spcPts val="0"/>
              </a:spcAft>
              <a:buSzPts val="1400"/>
              <a:buFont typeface="Calibri"/>
              <a:buNone/>
              <a:defRPr/>
            </a:lvl3pPr>
            <a:lvl4pPr marL="1828800" lvl="3" indent="-228600" rtl="0">
              <a:spcBef>
                <a:spcPts val="400"/>
              </a:spcBef>
              <a:spcAft>
                <a:spcPts val="0"/>
              </a:spcAft>
              <a:buSzPts val="1400"/>
              <a:buFont typeface="Calibri"/>
              <a:buNone/>
              <a:defRPr/>
            </a:lvl4pPr>
            <a:lvl5pPr marL="2286000" lvl="4" indent="-228600" rtl="0">
              <a:spcBef>
                <a:spcPts val="400"/>
              </a:spcBef>
              <a:spcAft>
                <a:spcPts val="0"/>
              </a:spcAft>
              <a:buSzPts val="1400"/>
              <a:buFont typeface="Calibri"/>
              <a:buNone/>
              <a:defRPr/>
            </a:lvl5pPr>
            <a:lvl6pPr marL="2743200" lvl="5" indent="-228600" rtl="0">
              <a:spcBef>
                <a:spcPts val="400"/>
              </a:spcBef>
              <a:spcAft>
                <a:spcPts val="0"/>
              </a:spcAft>
              <a:buSzPts val="1400"/>
              <a:buFont typeface="Calibri"/>
              <a:buNone/>
              <a:defRPr/>
            </a:lvl6pPr>
            <a:lvl7pPr marL="3200400" lvl="6" indent="-228600" rtl="0">
              <a:spcBef>
                <a:spcPts val="400"/>
              </a:spcBef>
              <a:spcAft>
                <a:spcPts val="0"/>
              </a:spcAft>
              <a:buSzPts val="1400"/>
              <a:buFont typeface="Calibri"/>
              <a:buNone/>
              <a:defRPr/>
            </a:lvl7pPr>
            <a:lvl8pPr marL="3657600" lvl="7" indent="-228600" rtl="0">
              <a:spcBef>
                <a:spcPts val="400"/>
              </a:spcBef>
              <a:spcAft>
                <a:spcPts val="0"/>
              </a:spcAft>
              <a:buSzPts val="1400"/>
              <a:buFont typeface="Calibri"/>
              <a:buNone/>
              <a:defRPr/>
            </a:lvl8pPr>
            <a:lvl9pPr marL="4114800" lvl="8" indent="-228600" rtl="0">
              <a:spcBef>
                <a:spcPts val="400"/>
              </a:spcBef>
              <a:spcAft>
                <a:spcPts val="0"/>
              </a:spcAft>
              <a:buSzPts val="1400"/>
              <a:buFont typeface="Calibri"/>
              <a:buNone/>
              <a:defRPr/>
            </a:lvl9pPr>
          </a:lstStyle>
          <a:p>
            <a:endParaRPr/>
          </a:p>
        </p:txBody>
      </p:sp>
      <p:sp>
        <p:nvSpPr>
          <p:cNvPr id="50" name="Google Shape;50;p7"/>
          <p:cNvSpPr txBox="1">
            <a:spLocks noGrp="1"/>
          </p:cNvSpPr>
          <p:nvPr>
            <p:ph type="body" idx="4"/>
          </p:nvPr>
        </p:nvSpPr>
        <p:spPr>
          <a:xfrm>
            <a:off x="5486400" y="1631156"/>
            <a:ext cx="3200400" cy="29634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51" name="Google Shape;51;p7"/>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2" name="Google Shape;52;p7"/>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3" name="Google Shape;53;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8"/>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lt1"/>
              </a:buClr>
              <a:buSzPts val="1400"/>
              <a:buFont typeface="Calibri"/>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56" name="Google Shape;56;p8"/>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7" name="Google Shape;57;p8"/>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8" name="Google Shape;58;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2286000" y="204788"/>
            <a:ext cx="1905000" cy="871500"/>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1" name="Google Shape;61;p9"/>
          <p:cNvSpPr txBox="1">
            <a:spLocks noGrp="1"/>
          </p:cNvSpPr>
          <p:nvPr>
            <p:ph type="body" idx="1"/>
          </p:nvPr>
        </p:nvSpPr>
        <p:spPr>
          <a:xfrm>
            <a:off x="4343400" y="204788"/>
            <a:ext cx="4343400" cy="43899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None/>
              <a:defRPr/>
            </a:lvl1pPr>
            <a:lvl2pPr marL="914400" lvl="1" indent="-228600" rtl="0">
              <a:spcBef>
                <a:spcPts val="400"/>
              </a:spcBef>
              <a:spcAft>
                <a:spcPts val="0"/>
              </a:spcAft>
              <a:buSzPts val="1400"/>
              <a:buNone/>
              <a:defRPr/>
            </a:lvl2pPr>
            <a:lvl3pPr marL="1371600" lvl="2" indent="-228600" rtl="0">
              <a:spcBef>
                <a:spcPts val="400"/>
              </a:spcBef>
              <a:spcAft>
                <a:spcPts val="0"/>
              </a:spcAft>
              <a:buSzPts val="1400"/>
              <a:buNone/>
              <a:defRPr/>
            </a:lvl3pPr>
            <a:lvl4pPr marL="1828800" lvl="3" indent="-228600" rtl="0">
              <a:spcBef>
                <a:spcPts val="400"/>
              </a:spcBef>
              <a:spcAft>
                <a:spcPts val="0"/>
              </a:spcAft>
              <a:buSzPts val="1400"/>
              <a:buNone/>
              <a:defRPr/>
            </a:lvl4pPr>
            <a:lvl5pPr marL="2286000" lvl="4" indent="-228600" rtl="0">
              <a:spcBef>
                <a:spcPts val="400"/>
              </a:spcBef>
              <a:spcAft>
                <a:spcPts val="0"/>
              </a:spcAft>
              <a:buSzPts val="1400"/>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62" name="Google Shape;62;p9"/>
          <p:cNvSpPr txBox="1">
            <a:spLocks noGrp="1"/>
          </p:cNvSpPr>
          <p:nvPr>
            <p:ph type="body" idx="2"/>
          </p:nvPr>
        </p:nvSpPr>
        <p:spPr>
          <a:xfrm>
            <a:off x="2286000" y="1076325"/>
            <a:ext cx="1905000" cy="35184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Font typeface="Calibri"/>
              <a:buNone/>
              <a:defRPr/>
            </a:lvl2pPr>
            <a:lvl3pPr marL="1371600" lvl="2" indent="-228600" rtl="0">
              <a:spcBef>
                <a:spcPts val="400"/>
              </a:spcBef>
              <a:spcAft>
                <a:spcPts val="0"/>
              </a:spcAft>
              <a:buSzPts val="1400"/>
              <a:buFont typeface="Calibri"/>
              <a:buNone/>
              <a:defRPr/>
            </a:lvl3pPr>
            <a:lvl4pPr marL="1828800" lvl="3" indent="-228600" rtl="0">
              <a:spcBef>
                <a:spcPts val="400"/>
              </a:spcBef>
              <a:spcAft>
                <a:spcPts val="0"/>
              </a:spcAft>
              <a:buSzPts val="1400"/>
              <a:buFont typeface="Calibri"/>
              <a:buNone/>
              <a:defRPr/>
            </a:lvl4pPr>
            <a:lvl5pPr marL="2286000" lvl="4" indent="-228600" rtl="0">
              <a:spcBef>
                <a:spcPts val="400"/>
              </a:spcBef>
              <a:spcAft>
                <a:spcPts val="0"/>
              </a:spcAft>
              <a:buSzPts val="1400"/>
              <a:buFont typeface="Calibri"/>
              <a:buNone/>
              <a:defRPr/>
            </a:lvl5pPr>
            <a:lvl6pPr marL="2743200" lvl="5" indent="-228600" rtl="0">
              <a:spcBef>
                <a:spcPts val="400"/>
              </a:spcBef>
              <a:spcAft>
                <a:spcPts val="0"/>
              </a:spcAft>
              <a:buSzPts val="1400"/>
              <a:buFont typeface="Calibri"/>
              <a:buNone/>
              <a:defRPr/>
            </a:lvl6pPr>
            <a:lvl7pPr marL="3200400" lvl="6" indent="-228600" rtl="0">
              <a:spcBef>
                <a:spcPts val="400"/>
              </a:spcBef>
              <a:spcAft>
                <a:spcPts val="0"/>
              </a:spcAft>
              <a:buSzPts val="1400"/>
              <a:buFont typeface="Calibri"/>
              <a:buNone/>
              <a:defRPr/>
            </a:lvl7pPr>
            <a:lvl8pPr marL="3657600" lvl="7" indent="-228600" rtl="0">
              <a:spcBef>
                <a:spcPts val="400"/>
              </a:spcBef>
              <a:spcAft>
                <a:spcPts val="0"/>
              </a:spcAft>
              <a:buSzPts val="1400"/>
              <a:buFont typeface="Calibri"/>
              <a:buNone/>
              <a:defRPr/>
            </a:lvl8pPr>
            <a:lvl9pPr marL="4114800" lvl="8" indent="-228600" rtl="0">
              <a:spcBef>
                <a:spcPts val="400"/>
              </a:spcBef>
              <a:spcAft>
                <a:spcPts val="0"/>
              </a:spcAft>
              <a:buSzPts val="1400"/>
              <a:buFont typeface="Calibri"/>
              <a:buNone/>
              <a:defRPr/>
            </a:lvl9pPr>
          </a:lstStyle>
          <a:p>
            <a:endParaRPr/>
          </a:p>
        </p:txBody>
      </p:sp>
      <p:sp>
        <p:nvSpPr>
          <p:cNvPr id="63" name="Google Shape;63;p9"/>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4" name="Google Shape;64;p9"/>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5" name="Google Shape;65;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3048000" y="3483769"/>
            <a:ext cx="5486400" cy="425100"/>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8" name="Google Shape;68;p10"/>
          <p:cNvSpPr>
            <a:spLocks noGrp="1"/>
          </p:cNvSpPr>
          <p:nvPr>
            <p:ph type="pic" idx="2"/>
          </p:nvPr>
        </p:nvSpPr>
        <p:spPr>
          <a:xfrm>
            <a:off x="3048000" y="342900"/>
            <a:ext cx="5486400" cy="3086100"/>
          </a:xfrm>
          <a:prstGeom prst="rect">
            <a:avLst/>
          </a:prstGeom>
          <a:noFill/>
          <a:ln>
            <a:noFill/>
          </a:ln>
        </p:spPr>
      </p:sp>
      <p:sp>
        <p:nvSpPr>
          <p:cNvPr id="69" name="Google Shape;69;p10"/>
          <p:cNvSpPr txBox="1">
            <a:spLocks noGrp="1"/>
          </p:cNvSpPr>
          <p:nvPr>
            <p:ph type="body" idx="1"/>
          </p:nvPr>
        </p:nvSpPr>
        <p:spPr>
          <a:xfrm>
            <a:off x="3048000" y="3908822"/>
            <a:ext cx="5486400" cy="603600"/>
          </a:xfrm>
          <a:prstGeom prst="rect">
            <a:avLst/>
          </a:prstGeom>
          <a:noFill/>
          <a:ln>
            <a:noFill/>
          </a:ln>
        </p:spPr>
        <p:txBody>
          <a:bodyPr spcFirstLastPara="1" wrap="square" lIns="91425" tIns="91425" rIns="91425" bIns="91425" anchor="t" anchorCtr="0"/>
          <a:lstStyle>
            <a:lvl1pPr marL="457200" lvl="0" indent="-228600" rtl="0">
              <a:spcBef>
                <a:spcPts val="400"/>
              </a:spcBef>
              <a:spcAft>
                <a:spcPts val="0"/>
              </a:spcAft>
              <a:buSzPts val="1400"/>
              <a:buFont typeface="Calibri"/>
              <a:buNone/>
              <a:defRPr/>
            </a:lvl1pPr>
            <a:lvl2pPr marL="914400" lvl="1" indent="-228600" rtl="0">
              <a:spcBef>
                <a:spcPts val="400"/>
              </a:spcBef>
              <a:spcAft>
                <a:spcPts val="0"/>
              </a:spcAft>
              <a:buSzPts val="1400"/>
              <a:buFont typeface="Calibri"/>
              <a:buNone/>
              <a:defRPr/>
            </a:lvl2pPr>
            <a:lvl3pPr marL="1371600" lvl="2" indent="-228600" rtl="0">
              <a:spcBef>
                <a:spcPts val="400"/>
              </a:spcBef>
              <a:spcAft>
                <a:spcPts val="0"/>
              </a:spcAft>
              <a:buSzPts val="1400"/>
              <a:buFont typeface="Calibri"/>
              <a:buNone/>
              <a:defRPr/>
            </a:lvl3pPr>
            <a:lvl4pPr marL="1828800" lvl="3" indent="-228600" rtl="0">
              <a:spcBef>
                <a:spcPts val="400"/>
              </a:spcBef>
              <a:spcAft>
                <a:spcPts val="0"/>
              </a:spcAft>
              <a:buSzPts val="1400"/>
              <a:buFont typeface="Calibri"/>
              <a:buNone/>
              <a:defRPr/>
            </a:lvl4pPr>
            <a:lvl5pPr marL="2286000" lvl="4" indent="-228600" rtl="0">
              <a:spcBef>
                <a:spcPts val="400"/>
              </a:spcBef>
              <a:spcAft>
                <a:spcPts val="0"/>
              </a:spcAft>
              <a:buSzPts val="1400"/>
              <a:buFont typeface="Calibri"/>
              <a:buNone/>
              <a:defRPr/>
            </a:lvl5pPr>
            <a:lvl6pPr marL="2743200" lvl="5" indent="-228600" rtl="0">
              <a:spcBef>
                <a:spcPts val="400"/>
              </a:spcBef>
              <a:spcAft>
                <a:spcPts val="0"/>
              </a:spcAft>
              <a:buSzPts val="1400"/>
              <a:buFont typeface="Calibri"/>
              <a:buNone/>
              <a:defRPr/>
            </a:lvl6pPr>
            <a:lvl7pPr marL="3200400" lvl="6" indent="-228600" rtl="0">
              <a:spcBef>
                <a:spcPts val="400"/>
              </a:spcBef>
              <a:spcAft>
                <a:spcPts val="0"/>
              </a:spcAft>
              <a:buSzPts val="1400"/>
              <a:buFont typeface="Calibri"/>
              <a:buNone/>
              <a:defRPr/>
            </a:lvl7pPr>
            <a:lvl8pPr marL="3657600" lvl="7" indent="-228600" rtl="0">
              <a:spcBef>
                <a:spcPts val="400"/>
              </a:spcBef>
              <a:spcAft>
                <a:spcPts val="0"/>
              </a:spcAft>
              <a:buSzPts val="1400"/>
              <a:buFont typeface="Calibri"/>
              <a:buNone/>
              <a:defRPr/>
            </a:lvl8pPr>
            <a:lvl9pPr marL="4114800" lvl="8" indent="-228600" rtl="0">
              <a:spcBef>
                <a:spcPts val="400"/>
              </a:spcBef>
              <a:spcAft>
                <a:spcPts val="0"/>
              </a:spcAft>
              <a:buSzPts val="1400"/>
              <a:buFont typeface="Calibri"/>
              <a:buNone/>
              <a:defRPr/>
            </a:lvl9pPr>
          </a:lstStyle>
          <a:p>
            <a:endParaRPr/>
          </a:p>
        </p:txBody>
      </p:sp>
      <p:sp>
        <p:nvSpPr>
          <p:cNvPr id="70" name="Google Shape;70;p1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1" name="Google Shape;71;p1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2" name="Google Shape;72;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D1E25"/>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6">
            <a:alphaModFix/>
          </a:blip>
          <a:srcRect/>
          <a:stretch/>
        </p:blipFill>
        <p:spPr>
          <a:xfrm>
            <a:off x="-266700" y="0"/>
            <a:ext cx="2857500" cy="5143500"/>
          </a:xfrm>
          <a:prstGeom prst="rect">
            <a:avLst/>
          </a:prstGeom>
          <a:noFill/>
          <a:ln>
            <a:noFill/>
          </a:ln>
        </p:spPr>
      </p:pic>
      <p:sp>
        <p:nvSpPr>
          <p:cNvPr id="7" name="Google Shape;7;p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 name="Google Shape;8;p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 name="Google Shape;9;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0" name="Google Shape;10;p1"/>
          <p:cNvSpPr/>
          <p:nvPr/>
        </p:nvSpPr>
        <p:spPr>
          <a:xfrm rot="-5400000">
            <a:off x="-233098" y="2014661"/>
            <a:ext cx="5179858" cy="1105720"/>
          </a:xfrm>
          <a:custGeom>
            <a:avLst/>
            <a:gdLst/>
            <a:ahLst/>
            <a:cxnLst/>
            <a:rect l="l" t="t" r="r" b="b"/>
            <a:pathLst>
              <a:path w="9167891" h="1835220" extrusionOk="0">
                <a:moveTo>
                  <a:pt x="16635" y="136781"/>
                </a:moveTo>
                <a:cubicBezTo>
                  <a:pt x="1725692" y="442791"/>
                  <a:pt x="3571426" y="645990"/>
                  <a:pt x="5024064" y="347238"/>
                </a:cubicBezTo>
                <a:cubicBezTo>
                  <a:pt x="6476702" y="48486"/>
                  <a:pt x="7531406" y="-191001"/>
                  <a:pt x="9167891" y="216610"/>
                </a:cubicBezTo>
                <a:cubicBezTo>
                  <a:pt x="9157006" y="304906"/>
                  <a:pt x="9147290" y="1833119"/>
                  <a:pt x="9146120" y="1834953"/>
                </a:cubicBezTo>
                <a:cubicBezTo>
                  <a:pt x="9130201" y="1836787"/>
                  <a:pt x="-299" y="1828906"/>
                  <a:pt x="2120" y="1820439"/>
                </a:cubicBezTo>
                <a:cubicBezTo>
                  <a:pt x="-7751" y="1838191"/>
                  <a:pt x="20264" y="229914"/>
                  <a:pt x="16635" y="136781"/>
                </a:cubicBezTo>
                <a:close/>
              </a:path>
            </a:pathLst>
          </a:custGeom>
          <a:solidFill>
            <a:srgbClr val="C1D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p:nvPr/>
        </p:nvSpPr>
        <p:spPr>
          <a:xfrm rot="-5400000">
            <a:off x="-157403" y="2029380"/>
            <a:ext cx="5235385" cy="1107154"/>
          </a:xfrm>
          <a:custGeom>
            <a:avLst/>
            <a:gdLst/>
            <a:ahLst/>
            <a:cxnLst/>
            <a:rect l="l" t="t" r="r" b="b"/>
            <a:pathLst>
              <a:path w="9225348" h="2013008" extrusionOk="0">
                <a:moveTo>
                  <a:pt x="30519" y="372846"/>
                </a:moveTo>
                <a:cubicBezTo>
                  <a:pt x="2320148" y="628056"/>
                  <a:pt x="3559910" y="539760"/>
                  <a:pt x="4849262" y="285760"/>
                </a:cubicBezTo>
                <a:cubicBezTo>
                  <a:pt x="6138614" y="31760"/>
                  <a:pt x="8017005" y="-223451"/>
                  <a:pt x="9203547" y="329303"/>
                </a:cubicBezTo>
                <a:cubicBezTo>
                  <a:pt x="9192662" y="417599"/>
                  <a:pt x="9226489" y="2011127"/>
                  <a:pt x="9225319" y="2012961"/>
                </a:cubicBezTo>
                <a:cubicBezTo>
                  <a:pt x="9209400" y="2014795"/>
                  <a:pt x="-929" y="1963370"/>
                  <a:pt x="1490" y="1954903"/>
                </a:cubicBezTo>
                <a:cubicBezTo>
                  <a:pt x="-8381" y="1972655"/>
                  <a:pt x="34148" y="465979"/>
                  <a:pt x="30519" y="372846"/>
                </a:cubicBezTo>
                <a:close/>
              </a:path>
            </a:pathLst>
          </a:custGeom>
          <a:solidFill>
            <a:srgbClr val="0D1E2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txBox="1">
            <a:spLocks noGrp="1"/>
          </p:cNvSpPr>
          <p:nvPr>
            <p:ph type="body" idx="1"/>
          </p:nvPr>
        </p:nvSpPr>
        <p:spPr>
          <a:xfrm>
            <a:off x="2286000" y="1085850"/>
            <a:ext cx="6400800" cy="3508800"/>
          </a:xfrm>
          <a:prstGeom prst="rect">
            <a:avLst/>
          </a:prstGeom>
          <a:noFill/>
          <a:ln>
            <a:noFill/>
          </a:ln>
        </p:spPr>
        <p:txBody>
          <a:bodyPr spcFirstLastPara="1" wrap="square" lIns="91425" tIns="91425" rIns="91425" bIns="91425" anchor="t" anchorCtr="0"/>
          <a:lstStyle>
            <a:lvl1pPr marL="457200" marR="0" lvl="0" indent="-228600" algn="l" rtl="0">
              <a:spcBef>
                <a:spcPts val="400"/>
              </a:spcBef>
              <a:spcAft>
                <a:spcPts val="0"/>
              </a:spcAft>
              <a:buClr>
                <a:schemeClr val="lt1"/>
              </a:buClr>
              <a:buSzPts val="1400"/>
              <a:buFont typeface="Calibri"/>
              <a:buNone/>
              <a:defRPr/>
            </a:lvl1pPr>
            <a:lvl2pPr marL="914400" marR="0" lvl="1" indent="-228600" algn="l" rtl="0">
              <a:spcBef>
                <a:spcPts val="400"/>
              </a:spcBef>
              <a:spcAft>
                <a:spcPts val="0"/>
              </a:spcAft>
              <a:buClr>
                <a:schemeClr val="lt1"/>
              </a:buClr>
              <a:buSzPts val="1400"/>
              <a:buFont typeface="Calibri"/>
              <a:buNone/>
              <a:defRPr/>
            </a:lvl2pPr>
            <a:lvl3pPr marL="1371600" marR="0" lvl="2" indent="-228600" algn="l" rtl="0">
              <a:spcBef>
                <a:spcPts val="400"/>
              </a:spcBef>
              <a:spcAft>
                <a:spcPts val="0"/>
              </a:spcAft>
              <a:buClr>
                <a:schemeClr val="lt1"/>
              </a:buClr>
              <a:buSzPts val="1400"/>
              <a:buFont typeface="Calibri"/>
              <a:buNone/>
              <a:defRPr/>
            </a:lvl3pPr>
            <a:lvl4pPr marL="1828800" marR="0" lvl="3" indent="-228600" algn="l" rtl="0">
              <a:spcBef>
                <a:spcPts val="400"/>
              </a:spcBef>
              <a:spcAft>
                <a:spcPts val="0"/>
              </a:spcAft>
              <a:buClr>
                <a:schemeClr val="lt1"/>
              </a:buClr>
              <a:buSzPts val="1400"/>
              <a:buFont typeface="Calibri"/>
              <a:buNone/>
              <a:defRPr/>
            </a:lvl4pPr>
            <a:lvl5pPr marL="2286000" marR="0" lvl="4" indent="-228600" algn="l" rtl="0">
              <a:spcBef>
                <a:spcPts val="400"/>
              </a:spcBef>
              <a:spcAft>
                <a:spcPts val="0"/>
              </a:spcAft>
              <a:buClr>
                <a:schemeClr val="lt1"/>
              </a:buClr>
              <a:buSzPts val="1400"/>
              <a:buFont typeface="Calibri"/>
              <a:buNone/>
              <a:defRPr/>
            </a:lvl5pPr>
            <a:lvl6pPr marL="2743200" marR="0" lvl="5" indent="-317500" algn="l" rtl="0">
              <a:spcBef>
                <a:spcPts val="400"/>
              </a:spcBef>
              <a:spcAft>
                <a:spcPts val="0"/>
              </a:spcAft>
              <a:buClr>
                <a:schemeClr val="dk1"/>
              </a:buClr>
              <a:buSzPts val="1400"/>
              <a:buFont typeface="Arial"/>
              <a:buChar char="•"/>
              <a:defRPr/>
            </a:lvl6pPr>
            <a:lvl7pPr marL="3200400" marR="0" lvl="6" indent="-317500" algn="l" rtl="0">
              <a:spcBef>
                <a:spcPts val="400"/>
              </a:spcBef>
              <a:spcAft>
                <a:spcPts val="0"/>
              </a:spcAft>
              <a:buClr>
                <a:schemeClr val="dk1"/>
              </a:buClr>
              <a:buSzPts val="1400"/>
              <a:buFont typeface="Arial"/>
              <a:buChar char="•"/>
              <a:defRPr/>
            </a:lvl7pPr>
            <a:lvl8pPr marL="3657600" marR="0" lvl="7" indent="-317500" algn="l" rtl="0">
              <a:spcBef>
                <a:spcPts val="400"/>
              </a:spcBef>
              <a:spcAft>
                <a:spcPts val="0"/>
              </a:spcAft>
              <a:buClr>
                <a:schemeClr val="dk1"/>
              </a:buClr>
              <a:buSzPts val="1400"/>
              <a:buFont typeface="Arial"/>
              <a:buChar char="•"/>
              <a:defRPr/>
            </a:lvl8pPr>
            <a:lvl9pPr marL="4114800" marR="0" lvl="8" indent="-317500" algn="l" rtl="0">
              <a:spcBef>
                <a:spcPts val="400"/>
              </a:spcBef>
              <a:spcAft>
                <a:spcPts val="0"/>
              </a:spcAft>
              <a:buClr>
                <a:schemeClr val="dk1"/>
              </a:buClr>
              <a:buSzPts val="1400"/>
              <a:buFont typeface="Arial"/>
              <a:buChar char="•"/>
              <a:defRPr/>
            </a:lvl9pPr>
          </a:lstStyle>
          <a:p>
            <a:endParaRPr/>
          </a:p>
        </p:txBody>
      </p:sp>
      <p:sp>
        <p:nvSpPr>
          <p:cNvPr id="13" name="Google Shape;13;p1"/>
          <p:cNvSpPr txBox="1">
            <a:spLocks noGrp="1"/>
          </p:cNvSpPr>
          <p:nvPr>
            <p:ph type="title"/>
          </p:nvPr>
        </p:nvSpPr>
        <p:spPr>
          <a:xfrm>
            <a:off x="2286001" y="205978"/>
            <a:ext cx="64008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lt1"/>
              </a:buClr>
              <a:buSzPts val="1400"/>
              <a:buFont typeface="Calibri"/>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3.gif"/><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video" Target="https://www.youtube.com/embed/fLJsdqxnZb0" TargetMode="External"/><Relationship Id="rId5" Type="http://schemas.openxmlformats.org/officeDocument/2006/relationships/image" Target="../media/image31.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hyperlink" Target="https://www.stopbreathethink.com/" TargetMode="External"/><Relationship Id="rId13" Type="http://schemas.openxmlformats.org/officeDocument/2006/relationships/hyperlink" Target="https://greatergood.berkeley.edu/" TargetMode="External"/><Relationship Id="rId3" Type="http://schemas.openxmlformats.org/officeDocument/2006/relationships/image" Target="../media/image3.png"/><Relationship Id="rId7" Type="http://schemas.openxmlformats.org/officeDocument/2006/relationships/hyperlink" Target="https://www.headspace.com/" TargetMode="External"/><Relationship Id="rId12" Type="http://schemas.openxmlformats.org/officeDocument/2006/relationships/hyperlink" Target="https://www.amazon.com/Nonviolent-Communication-Language-Life-Changing-Relationships/dp/189200528X/ref=pd_lpo_sbs_14_t_0/136-4331163-6543769?_encoding=UTF8&amp;psc=1&amp;refRID=EXK9YPWYA5CBK1VE66GH"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hyperlink" Target="https://www.calm.com/" TargetMode="External"/><Relationship Id="rId11" Type="http://schemas.openxmlformats.org/officeDocument/2006/relationships/hyperlink" Target="https://www.youtube.com/watch?v=-dpk5Z7GIFs" TargetMode="External"/><Relationship Id="rId5" Type="http://schemas.openxmlformats.org/officeDocument/2006/relationships/hyperlink" Target="https://geriwilimekmbsr.com/home/" TargetMode="External"/><Relationship Id="rId10" Type="http://schemas.openxmlformats.org/officeDocument/2006/relationships/hyperlink" Target="https://www.cnvc.org/" TargetMode="External"/><Relationship Id="rId4" Type="http://schemas.openxmlformats.org/officeDocument/2006/relationships/hyperlink" Target="https://www.soundstrue.com/store/mbsr-course" TargetMode="External"/><Relationship Id="rId9" Type="http://schemas.openxmlformats.org/officeDocument/2006/relationships/hyperlink" Target="https://thestillquietplace.weebly.com/" TargetMode="External"/><Relationship Id="rId14" Type="http://schemas.openxmlformats.org/officeDocument/2006/relationships/hyperlink" Target="https://www.peacemakerresources.org/store/p12/Grategory_Game_Cards.html"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7.jp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10.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ctrTitle"/>
          </p:nvPr>
        </p:nvSpPr>
        <p:spPr>
          <a:xfrm>
            <a:off x="0" y="3947600"/>
            <a:ext cx="9144000" cy="110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800" dirty="0">
                <a:solidFill>
                  <a:srgbClr val="FFFFFF"/>
                </a:solidFill>
              </a:rPr>
              <a:t>Happier Together… </a:t>
            </a:r>
            <a:r>
              <a:rPr lang="en" sz="3600" dirty="0">
                <a:solidFill>
                  <a:srgbClr val="FFFFFF"/>
                </a:solidFill>
              </a:rPr>
              <a:t>in the workplace</a:t>
            </a:r>
            <a:endParaRPr sz="3600" dirty="0">
              <a:solidFill>
                <a:srgbClr val="FFFF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chemeClr val="accent1">
                    <a:lumMod val="40000"/>
                    <a:lumOff val="60000"/>
                  </a:schemeClr>
                </a:solidFill>
              </a:rPr>
              <a:t>What mindfulness is </a:t>
            </a:r>
            <a:r>
              <a:rPr lang="en-US" sz="4000" i="1" dirty="0" smtClean="0">
                <a:solidFill>
                  <a:schemeClr val="accent1">
                    <a:lumMod val="40000"/>
                    <a:lumOff val="60000"/>
                  </a:schemeClr>
                </a:solidFill>
              </a:rPr>
              <a:t>not</a:t>
            </a:r>
            <a:endParaRPr lang="en-US" sz="4000" dirty="0">
              <a:solidFill>
                <a:schemeClr val="accent1">
                  <a:lumMod val="40000"/>
                  <a:lumOff val="60000"/>
                </a:schemeClr>
              </a:solidFill>
            </a:endParaRPr>
          </a:p>
        </p:txBody>
      </p:sp>
      <p:sp>
        <p:nvSpPr>
          <p:cNvPr id="3" name="Text Placeholder 2"/>
          <p:cNvSpPr>
            <a:spLocks noGrp="1"/>
          </p:cNvSpPr>
          <p:nvPr>
            <p:ph type="body" idx="1"/>
          </p:nvPr>
        </p:nvSpPr>
        <p:spPr>
          <a:xfrm>
            <a:off x="2286000" y="1612232"/>
            <a:ext cx="6400800" cy="2982418"/>
          </a:xfrm>
        </p:spPr>
        <p:txBody>
          <a:bodyPr/>
          <a:lstStyle/>
          <a:p>
            <a:pPr marL="800100" indent="-571500" fontAlgn="base">
              <a:spcBef>
                <a:spcPts val="1800"/>
              </a:spcBef>
              <a:buFont typeface="Arial" panose="020B0604020202020204" pitchFamily="34" charset="0"/>
              <a:buChar char="•"/>
            </a:pPr>
            <a:r>
              <a:rPr lang="en-US" sz="4000" dirty="0">
                <a:solidFill>
                  <a:schemeClr val="accent1">
                    <a:lumMod val="40000"/>
                    <a:lumOff val="60000"/>
                  </a:schemeClr>
                </a:solidFill>
              </a:rPr>
              <a:t>Relaxation</a:t>
            </a:r>
          </a:p>
          <a:p>
            <a:pPr marL="800100" indent="-571500" fontAlgn="base">
              <a:spcBef>
                <a:spcPts val="1800"/>
              </a:spcBef>
              <a:buFont typeface="Arial" panose="020B0604020202020204" pitchFamily="34" charset="0"/>
              <a:buChar char="•"/>
            </a:pPr>
            <a:r>
              <a:rPr lang="en-US" sz="4000" dirty="0">
                <a:solidFill>
                  <a:schemeClr val="accent1">
                    <a:lumMod val="40000"/>
                    <a:lumOff val="60000"/>
                  </a:schemeClr>
                </a:solidFill>
              </a:rPr>
              <a:t>Religious</a:t>
            </a:r>
          </a:p>
          <a:p>
            <a:pPr marL="800100" indent="-571500" fontAlgn="base">
              <a:spcBef>
                <a:spcPts val="1800"/>
              </a:spcBef>
              <a:buFont typeface="Arial" panose="020B0604020202020204" pitchFamily="34" charset="0"/>
              <a:buChar char="•"/>
            </a:pPr>
            <a:r>
              <a:rPr lang="en-US" sz="4000" dirty="0">
                <a:solidFill>
                  <a:schemeClr val="accent1">
                    <a:lumMod val="40000"/>
                    <a:lumOff val="60000"/>
                  </a:schemeClr>
                </a:solidFill>
              </a:rPr>
              <a:t>Thinking of </a:t>
            </a:r>
            <a:r>
              <a:rPr lang="en-US" sz="4000" dirty="0" smtClean="0">
                <a:solidFill>
                  <a:schemeClr val="accent1">
                    <a:lumMod val="40000"/>
                    <a:lumOff val="60000"/>
                  </a:schemeClr>
                </a:solidFill>
              </a:rPr>
              <a:t>nothing</a:t>
            </a:r>
            <a:endParaRPr lang="en-US" sz="4000" dirty="0">
              <a:solidFill>
                <a:schemeClr val="accent1">
                  <a:lumMod val="40000"/>
                  <a:lumOff val="60000"/>
                </a:schemeClr>
              </a:solidFill>
            </a:endParaRPr>
          </a:p>
        </p:txBody>
      </p:sp>
      <p:pic>
        <p:nvPicPr>
          <p:cNvPr id="4" name="Google Shape;187;p23"/>
          <p:cNvPicPr preferRelativeResize="0"/>
          <p:nvPr/>
        </p:nvPicPr>
        <p:blipFill>
          <a:blip r:embed="rId3">
            <a:alphaModFix/>
          </a:blip>
          <a:stretch>
            <a:fillRect/>
          </a:stretch>
        </p:blipFill>
        <p:spPr>
          <a:xfrm>
            <a:off x="-96550" y="244875"/>
            <a:ext cx="1808200" cy="904100"/>
          </a:xfrm>
          <a:prstGeom prst="rect">
            <a:avLst/>
          </a:prstGeom>
          <a:noFill/>
          <a:ln>
            <a:noFill/>
          </a:ln>
        </p:spPr>
      </p:pic>
    </p:spTree>
    <p:extLst>
      <p:ext uri="{BB962C8B-B14F-4D97-AF65-F5344CB8AC3E}">
        <p14:creationId xmlns:p14="http://schemas.microsoft.com/office/powerpoint/2010/main" val="4005338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4"/>
          <p:cNvPicPr preferRelativeResize="0"/>
          <p:nvPr/>
        </p:nvPicPr>
        <p:blipFill rotWithShape="1">
          <a:blip r:embed="rId3">
            <a:alphaModFix/>
          </a:blip>
          <a:srcRect t="19391" b="3537"/>
          <a:stretch/>
        </p:blipFill>
        <p:spPr>
          <a:xfrm>
            <a:off x="3529500" y="2153425"/>
            <a:ext cx="5401025" cy="2772275"/>
          </a:xfrm>
          <a:prstGeom prst="rect">
            <a:avLst/>
          </a:prstGeom>
          <a:noFill/>
          <a:ln>
            <a:noFill/>
          </a:ln>
        </p:spPr>
      </p:pic>
      <p:sp>
        <p:nvSpPr>
          <p:cNvPr id="193" name="Google Shape;193;p24"/>
          <p:cNvSpPr txBox="1"/>
          <p:nvPr/>
        </p:nvSpPr>
        <p:spPr>
          <a:xfrm>
            <a:off x="2195350" y="584350"/>
            <a:ext cx="4053000" cy="4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pic>
        <p:nvPicPr>
          <p:cNvPr id="194" name="Google Shape;194;p24"/>
          <p:cNvPicPr preferRelativeResize="0"/>
          <p:nvPr/>
        </p:nvPicPr>
        <p:blipFill>
          <a:blip r:embed="rId4">
            <a:alphaModFix/>
          </a:blip>
          <a:stretch>
            <a:fillRect/>
          </a:stretch>
        </p:blipFill>
        <p:spPr>
          <a:xfrm>
            <a:off x="2096825" y="138050"/>
            <a:ext cx="1906025" cy="644675"/>
          </a:xfrm>
          <a:prstGeom prst="rect">
            <a:avLst/>
          </a:prstGeom>
          <a:noFill/>
          <a:ln>
            <a:noFill/>
          </a:ln>
        </p:spPr>
      </p:pic>
      <p:pic>
        <p:nvPicPr>
          <p:cNvPr id="195" name="Google Shape;195;p24"/>
          <p:cNvPicPr preferRelativeResize="0"/>
          <p:nvPr/>
        </p:nvPicPr>
        <p:blipFill rotWithShape="1">
          <a:blip r:embed="rId5">
            <a:alphaModFix/>
          </a:blip>
          <a:srcRect t="31059" b="33230"/>
          <a:stretch/>
        </p:blipFill>
        <p:spPr>
          <a:xfrm>
            <a:off x="4193650" y="506950"/>
            <a:ext cx="2147725" cy="766950"/>
          </a:xfrm>
          <a:prstGeom prst="rect">
            <a:avLst/>
          </a:prstGeom>
          <a:noFill/>
          <a:ln>
            <a:noFill/>
          </a:ln>
        </p:spPr>
      </p:pic>
      <p:pic>
        <p:nvPicPr>
          <p:cNvPr id="196" name="Google Shape;196;p24"/>
          <p:cNvPicPr preferRelativeResize="0"/>
          <p:nvPr/>
        </p:nvPicPr>
        <p:blipFill>
          <a:blip r:embed="rId6">
            <a:alphaModFix/>
          </a:blip>
          <a:stretch>
            <a:fillRect/>
          </a:stretch>
        </p:blipFill>
        <p:spPr>
          <a:xfrm>
            <a:off x="7034850" y="183275"/>
            <a:ext cx="1347025" cy="1347025"/>
          </a:xfrm>
          <a:prstGeom prst="rect">
            <a:avLst/>
          </a:prstGeom>
          <a:noFill/>
          <a:ln>
            <a:noFill/>
          </a:ln>
        </p:spPr>
      </p:pic>
      <p:pic>
        <p:nvPicPr>
          <p:cNvPr id="197" name="Google Shape;197;p24"/>
          <p:cNvPicPr preferRelativeResize="0"/>
          <p:nvPr/>
        </p:nvPicPr>
        <p:blipFill>
          <a:blip r:embed="rId7">
            <a:alphaModFix/>
          </a:blip>
          <a:stretch>
            <a:fillRect/>
          </a:stretch>
        </p:blipFill>
        <p:spPr>
          <a:xfrm>
            <a:off x="2195350" y="2153425"/>
            <a:ext cx="1171100" cy="1171100"/>
          </a:xfrm>
          <a:prstGeom prst="rect">
            <a:avLst/>
          </a:prstGeom>
          <a:noFill/>
          <a:ln>
            <a:noFill/>
          </a:ln>
        </p:spPr>
      </p:pic>
      <p:pic>
        <p:nvPicPr>
          <p:cNvPr id="198" name="Google Shape;198;p24"/>
          <p:cNvPicPr preferRelativeResize="0"/>
          <p:nvPr/>
        </p:nvPicPr>
        <p:blipFill>
          <a:blip r:embed="rId8">
            <a:alphaModFix/>
          </a:blip>
          <a:stretch>
            <a:fillRect/>
          </a:stretch>
        </p:blipFill>
        <p:spPr>
          <a:xfrm>
            <a:off x="-166050" y="244875"/>
            <a:ext cx="1808200" cy="90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2" name="Headspace 3 m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43649" y="3825643"/>
            <a:ext cx="406400" cy="406400"/>
          </a:xfrm>
          <a:prstGeom prst="rect">
            <a:avLst/>
          </a:prstGeom>
        </p:spPr>
      </p:pic>
      <p:sp>
        <p:nvSpPr>
          <p:cNvPr id="3" name="Oval 2"/>
          <p:cNvSpPr/>
          <p:nvPr/>
        </p:nvSpPr>
        <p:spPr>
          <a:xfrm>
            <a:off x="4542264" y="2899757"/>
            <a:ext cx="609600" cy="609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151864" y="2863026"/>
            <a:ext cx="2735766" cy="646331"/>
          </a:xfrm>
          <a:prstGeom prst="rect">
            <a:avLst/>
          </a:prstGeom>
          <a:noFill/>
        </p:spPr>
        <p:txBody>
          <a:bodyPr wrap="square" rtlCol="0">
            <a:spAutoFit/>
          </a:bodyPr>
          <a:lstStyle/>
          <a:p>
            <a:r>
              <a:rPr lang="en-US" sz="3600" dirty="0" smtClean="0">
                <a:solidFill>
                  <a:srgbClr val="FFC000"/>
                </a:solidFill>
                <a:latin typeface="Calibri Light" panose="020F0302020204030204" pitchFamily="34" charset="0"/>
                <a:cs typeface="Calibri Light" panose="020F0302020204030204" pitchFamily="34" charset="0"/>
              </a:rPr>
              <a:t>HEADSPACE</a:t>
            </a:r>
            <a:endParaRPr lang="en-US" sz="3600" dirty="0">
              <a:solidFill>
                <a:srgbClr val="FFC000"/>
              </a:solidFill>
              <a:latin typeface="Calibri Light" panose="020F0302020204030204" pitchFamily="34" charset="0"/>
              <a:cs typeface="Calibri Light" panose="020F0302020204030204" pitchFamily="34" charset="0"/>
            </a:endParaRPr>
          </a:p>
        </p:txBody>
      </p:sp>
      <p:sp>
        <p:nvSpPr>
          <p:cNvPr id="5" name="TextBox 4"/>
          <p:cNvSpPr txBox="1"/>
          <p:nvPr/>
        </p:nvSpPr>
        <p:spPr>
          <a:xfrm>
            <a:off x="2906752" y="869795"/>
            <a:ext cx="5612780" cy="646331"/>
          </a:xfrm>
          <a:prstGeom prst="rect">
            <a:avLst/>
          </a:prstGeom>
          <a:noFill/>
        </p:spPr>
        <p:txBody>
          <a:bodyPr wrap="square" rtlCol="0">
            <a:spAutoFit/>
          </a:bodyPr>
          <a:lstStyle/>
          <a:p>
            <a:pPr algn="ctr"/>
            <a:r>
              <a:rPr lang="en-US" sz="3600" dirty="0" smtClean="0">
                <a:solidFill>
                  <a:schemeClr val="bg2">
                    <a:lumMod val="60000"/>
                    <a:lumOff val="40000"/>
                  </a:schemeClr>
                </a:solidFill>
              </a:rPr>
              <a:t>Let’s Try it!</a:t>
            </a:r>
            <a:endParaRPr lang="en-US" sz="3600" dirty="0">
              <a:solidFill>
                <a:schemeClr val="bg2">
                  <a:lumMod val="60000"/>
                  <a:lumOff val="40000"/>
                </a:schemeClr>
              </a:solidFill>
            </a:endParaRPr>
          </a:p>
        </p:txBody>
      </p:sp>
      <p:pic>
        <p:nvPicPr>
          <p:cNvPr id="7" name="Google Shape;198;p24"/>
          <p:cNvPicPr preferRelativeResize="0"/>
          <p:nvPr/>
        </p:nvPicPr>
        <p:blipFill>
          <a:blip r:embed="rId6">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15869371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txBox="1"/>
          <p:nvPr/>
        </p:nvSpPr>
        <p:spPr>
          <a:xfrm>
            <a:off x="1899850" y="449575"/>
            <a:ext cx="1501500" cy="7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EFEFEF"/>
                </a:solidFill>
              </a:rPr>
              <a:t>Sorrows</a:t>
            </a:r>
            <a:endParaRPr sz="2400" dirty="0">
              <a:solidFill>
                <a:srgbClr val="EFEFEF"/>
              </a:solidFill>
            </a:endParaRPr>
          </a:p>
        </p:txBody>
      </p:sp>
      <p:sp>
        <p:nvSpPr>
          <p:cNvPr id="204" name="Google Shape;204;p25"/>
          <p:cNvSpPr txBox="1"/>
          <p:nvPr/>
        </p:nvSpPr>
        <p:spPr>
          <a:xfrm>
            <a:off x="2047575" y="2310425"/>
            <a:ext cx="853800" cy="78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EFEFEF"/>
                </a:solidFill>
              </a:rPr>
              <a:t>Joy</a:t>
            </a:r>
            <a:endParaRPr sz="2400">
              <a:solidFill>
                <a:srgbClr val="EFEFEF"/>
              </a:solidFill>
            </a:endParaRPr>
          </a:p>
        </p:txBody>
      </p:sp>
      <p:pic>
        <p:nvPicPr>
          <p:cNvPr id="205" name="Google Shape;205;p25"/>
          <p:cNvPicPr preferRelativeResize="0"/>
          <p:nvPr/>
        </p:nvPicPr>
        <p:blipFill>
          <a:blip r:embed="rId3">
            <a:alphaModFix/>
          </a:blip>
          <a:stretch>
            <a:fillRect/>
          </a:stretch>
        </p:blipFill>
        <p:spPr>
          <a:xfrm>
            <a:off x="3401352" y="229800"/>
            <a:ext cx="1133300" cy="1078610"/>
          </a:xfrm>
          <a:prstGeom prst="rect">
            <a:avLst/>
          </a:prstGeom>
          <a:noFill/>
          <a:ln>
            <a:noFill/>
          </a:ln>
        </p:spPr>
      </p:pic>
      <p:pic>
        <p:nvPicPr>
          <p:cNvPr id="206" name="Google Shape;206;p25"/>
          <p:cNvPicPr preferRelativeResize="0"/>
          <p:nvPr/>
        </p:nvPicPr>
        <p:blipFill>
          <a:blip r:embed="rId3">
            <a:alphaModFix/>
          </a:blip>
          <a:stretch>
            <a:fillRect/>
          </a:stretch>
        </p:blipFill>
        <p:spPr>
          <a:xfrm>
            <a:off x="5364350" y="229800"/>
            <a:ext cx="1391202" cy="1135574"/>
          </a:xfrm>
          <a:prstGeom prst="rect">
            <a:avLst/>
          </a:prstGeom>
          <a:noFill/>
          <a:ln>
            <a:noFill/>
          </a:ln>
        </p:spPr>
      </p:pic>
      <p:pic>
        <p:nvPicPr>
          <p:cNvPr id="207" name="Google Shape;207;p25"/>
          <p:cNvPicPr preferRelativeResize="0"/>
          <p:nvPr/>
        </p:nvPicPr>
        <p:blipFill>
          <a:blip r:embed="rId3">
            <a:alphaModFix/>
          </a:blip>
          <a:stretch>
            <a:fillRect/>
          </a:stretch>
        </p:blipFill>
        <p:spPr>
          <a:xfrm>
            <a:off x="5817075" y="694050"/>
            <a:ext cx="1391202" cy="1135574"/>
          </a:xfrm>
          <a:prstGeom prst="rect">
            <a:avLst/>
          </a:prstGeom>
          <a:noFill/>
          <a:ln>
            <a:noFill/>
          </a:ln>
        </p:spPr>
      </p:pic>
      <p:pic>
        <p:nvPicPr>
          <p:cNvPr id="208" name="Google Shape;208;p25"/>
          <p:cNvPicPr preferRelativeResize="0"/>
          <p:nvPr/>
        </p:nvPicPr>
        <p:blipFill>
          <a:blip r:embed="rId3">
            <a:alphaModFix/>
          </a:blip>
          <a:stretch>
            <a:fillRect/>
          </a:stretch>
        </p:blipFill>
        <p:spPr>
          <a:xfrm>
            <a:off x="6530125" y="1231550"/>
            <a:ext cx="1391202" cy="1135574"/>
          </a:xfrm>
          <a:prstGeom prst="rect">
            <a:avLst/>
          </a:prstGeom>
          <a:noFill/>
          <a:ln>
            <a:noFill/>
          </a:ln>
        </p:spPr>
      </p:pic>
      <p:pic>
        <p:nvPicPr>
          <p:cNvPr id="209" name="Google Shape;209;p25"/>
          <p:cNvPicPr preferRelativeResize="0"/>
          <p:nvPr/>
        </p:nvPicPr>
        <p:blipFill>
          <a:blip r:embed="rId3">
            <a:alphaModFix/>
          </a:blip>
          <a:stretch>
            <a:fillRect/>
          </a:stretch>
        </p:blipFill>
        <p:spPr>
          <a:xfrm>
            <a:off x="7405000" y="1599475"/>
            <a:ext cx="1391202" cy="1135574"/>
          </a:xfrm>
          <a:prstGeom prst="rect">
            <a:avLst/>
          </a:prstGeom>
          <a:noFill/>
          <a:ln>
            <a:noFill/>
          </a:ln>
        </p:spPr>
      </p:pic>
      <p:pic>
        <p:nvPicPr>
          <p:cNvPr id="210" name="Google Shape;210;p25"/>
          <p:cNvPicPr preferRelativeResize="0"/>
          <p:nvPr/>
        </p:nvPicPr>
        <p:blipFill rotWithShape="1">
          <a:blip r:embed="rId4">
            <a:alphaModFix/>
          </a:blip>
          <a:srcRect l="22942" r="22947"/>
          <a:stretch/>
        </p:blipFill>
        <p:spPr>
          <a:xfrm>
            <a:off x="2937385" y="2394900"/>
            <a:ext cx="1178727" cy="1727334"/>
          </a:xfrm>
          <a:prstGeom prst="rect">
            <a:avLst/>
          </a:prstGeom>
          <a:noFill/>
          <a:ln>
            <a:noFill/>
          </a:ln>
        </p:spPr>
      </p:pic>
      <p:pic>
        <p:nvPicPr>
          <p:cNvPr id="211" name="Google Shape;211;p25"/>
          <p:cNvPicPr preferRelativeResize="0"/>
          <p:nvPr/>
        </p:nvPicPr>
        <p:blipFill rotWithShape="1">
          <a:blip r:embed="rId4">
            <a:alphaModFix/>
          </a:blip>
          <a:srcRect l="22942" r="22947"/>
          <a:stretch/>
        </p:blipFill>
        <p:spPr>
          <a:xfrm>
            <a:off x="4685713" y="2242500"/>
            <a:ext cx="1391202" cy="1985045"/>
          </a:xfrm>
          <a:prstGeom prst="rect">
            <a:avLst/>
          </a:prstGeom>
          <a:noFill/>
          <a:ln>
            <a:noFill/>
          </a:ln>
        </p:spPr>
      </p:pic>
      <p:pic>
        <p:nvPicPr>
          <p:cNvPr id="212" name="Google Shape;212;p25"/>
          <p:cNvPicPr preferRelativeResize="0"/>
          <p:nvPr/>
        </p:nvPicPr>
        <p:blipFill>
          <a:blip r:embed="rId5">
            <a:alphaModFix/>
          </a:blip>
          <a:stretch>
            <a:fillRect/>
          </a:stretch>
        </p:blipFill>
        <p:spPr>
          <a:xfrm>
            <a:off x="4534650" y="425175"/>
            <a:ext cx="829698" cy="829698"/>
          </a:xfrm>
          <a:prstGeom prst="rect">
            <a:avLst/>
          </a:prstGeom>
          <a:noFill/>
          <a:ln>
            <a:noFill/>
          </a:ln>
        </p:spPr>
      </p:pic>
      <p:pic>
        <p:nvPicPr>
          <p:cNvPr id="213" name="Google Shape;213;p25"/>
          <p:cNvPicPr preferRelativeResize="0"/>
          <p:nvPr/>
        </p:nvPicPr>
        <p:blipFill rotWithShape="1">
          <a:blip r:embed="rId4">
            <a:alphaModFix/>
          </a:blip>
          <a:srcRect l="11395" r="11395"/>
          <a:stretch/>
        </p:blipFill>
        <p:spPr>
          <a:xfrm>
            <a:off x="3941225" y="1752413"/>
            <a:ext cx="829698" cy="829699"/>
          </a:xfrm>
          <a:prstGeom prst="rect">
            <a:avLst/>
          </a:prstGeom>
          <a:noFill/>
          <a:ln>
            <a:noFill/>
          </a:ln>
        </p:spPr>
      </p:pic>
      <p:pic>
        <p:nvPicPr>
          <p:cNvPr id="214" name="Google Shape;214;p25"/>
          <p:cNvPicPr preferRelativeResize="0"/>
          <p:nvPr/>
        </p:nvPicPr>
        <p:blipFill rotWithShape="1">
          <a:blip r:embed="rId4">
            <a:alphaModFix/>
          </a:blip>
          <a:srcRect l="22942" r="22947"/>
          <a:stretch/>
        </p:blipFill>
        <p:spPr>
          <a:xfrm>
            <a:off x="4838113" y="2394900"/>
            <a:ext cx="1391202" cy="1985045"/>
          </a:xfrm>
          <a:prstGeom prst="rect">
            <a:avLst/>
          </a:prstGeom>
          <a:noFill/>
          <a:ln>
            <a:noFill/>
          </a:ln>
        </p:spPr>
      </p:pic>
      <p:pic>
        <p:nvPicPr>
          <p:cNvPr id="215" name="Google Shape;215;p25"/>
          <p:cNvPicPr preferRelativeResize="0"/>
          <p:nvPr/>
        </p:nvPicPr>
        <p:blipFill rotWithShape="1">
          <a:blip r:embed="rId4">
            <a:alphaModFix/>
          </a:blip>
          <a:srcRect l="22942" r="22947"/>
          <a:stretch/>
        </p:blipFill>
        <p:spPr>
          <a:xfrm>
            <a:off x="4990513" y="2547300"/>
            <a:ext cx="1391202" cy="1985045"/>
          </a:xfrm>
          <a:prstGeom prst="rect">
            <a:avLst/>
          </a:prstGeom>
          <a:noFill/>
          <a:ln>
            <a:noFill/>
          </a:ln>
        </p:spPr>
      </p:pic>
      <p:pic>
        <p:nvPicPr>
          <p:cNvPr id="216" name="Google Shape;216;p25"/>
          <p:cNvPicPr preferRelativeResize="0"/>
          <p:nvPr/>
        </p:nvPicPr>
        <p:blipFill rotWithShape="1">
          <a:blip r:embed="rId4">
            <a:alphaModFix/>
          </a:blip>
          <a:srcRect l="22942" r="22947"/>
          <a:stretch/>
        </p:blipFill>
        <p:spPr>
          <a:xfrm>
            <a:off x="5142913" y="2699700"/>
            <a:ext cx="1391202" cy="1985045"/>
          </a:xfrm>
          <a:prstGeom prst="rect">
            <a:avLst/>
          </a:prstGeom>
          <a:noFill/>
          <a:ln>
            <a:noFill/>
          </a:ln>
        </p:spPr>
      </p:pic>
      <p:pic>
        <p:nvPicPr>
          <p:cNvPr id="217" name="Google Shape;217;p25"/>
          <p:cNvPicPr preferRelativeResize="0"/>
          <p:nvPr/>
        </p:nvPicPr>
        <p:blipFill>
          <a:blip r:embed="rId6">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animEffect transition="in" filter="fade">
                                      <p:cBhvr>
                                        <p:cTn id="7" dur="1000"/>
                                        <p:tgtEl>
                                          <p:spTgt spid="20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0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9"/>
                                        </p:tgtEl>
                                        <p:attrNameLst>
                                          <p:attrName>style.visibility</p:attrName>
                                        </p:attrNameLst>
                                      </p:cBhvr>
                                      <p:to>
                                        <p:strVal val="visible"/>
                                      </p:to>
                                    </p:se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04"/>
                                        </p:tgtEl>
                                        <p:attrNameLst>
                                          <p:attrName>style.visibility</p:attrName>
                                        </p:attrNameLst>
                                      </p:cBhvr>
                                      <p:to>
                                        <p:strVal val="visible"/>
                                      </p:to>
                                    </p:set>
                                    <p:animEffect transition="in" filter="fade">
                                      <p:cBhvr>
                                        <p:cTn id="35" dur="1000"/>
                                        <p:tgtEl>
                                          <p:spTgt spid="20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13"/>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1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1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5"/>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rgbClr val="9BBB59"/>
                </a:solidFill>
                <a:latin typeface="Arial" panose="020B0604020202020204" pitchFamily="34" charset="0"/>
              </a:rPr>
              <a:t>Personal Practices</a:t>
            </a:r>
            <a:endParaRPr lang="en-US" sz="3200" dirty="0"/>
          </a:p>
        </p:txBody>
      </p:sp>
      <p:sp>
        <p:nvSpPr>
          <p:cNvPr id="3" name="Text Placeholder 2"/>
          <p:cNvSpPr>
            <a:spLocks noGrp="1"/>
          </p:cNvSpPr>
          <p:nvPr>
            <p:ph type="body" idx="1"/>
          </p:nvPr>
        </p:nvSpPr>
        <p:spPr>
          <a:xfrm>
            <a:off x="2285999" y="1085850"/>
            <a:ext cx="6791325" cy="3508800"/>
          </a:xfrm>
        </p:spPr>
        <p:txBody>
          <a:bodyPr/>
          <a:lstStyle/>
          <a:p>
            <a:pPr fontAlgn="base">
              <a:spcBef>
                <a:spcPts val="0"/>
              </a:spcBef>
              <a:spcAft>
                <a:spcPts val="1000"/>
              </a:spcAft>
              <a:buFont typeface="Arial" panose="020B0604020202020204" pitchFamily="34" charset="0"/>
              <a:buChar char="•"/>
            </a:pPr>
            <a:r>
              <a:rPr lang="en-US" sz="3000" dirty="0">
                <a:solidFill>
                  <a:srgbClr val="69ACC9"/>
                </a:solidFill>
                <a:latin typeface="Arial" panose="020B0604020202020204" pitchFamily="34" charset="0"/>
              </a:rPr>
              <a:t>Mindfulness Based Stress Reduction</a:t>
            </a:r>
          </a:p>
          <a:p>
            <a:pPr fontAlgn="base">
              <a:spcBef>
                <a:spcPts val="0"/>
              </a:spcBef>
              <a:spcAft>
                <a:spcPts val="1000"/>
              </a:spcAft>
              <a:buFont typeface="Arial" panose="020B0604020202020204" pitchFamily="34" charset="0"/>
              <a:buChar char="•"/>
            </a:pPr>
            <a:r>
              <a:rPr lang="en-US" sz="3000" dirty="0" smtClean="0">
                <a:solidFill>
                  <a:srgbClr val="69ACC9"/>
                </a:solidFill>
                <a:latin typeface="Arial" panose="020B0604020202020204" pitchFamily="34" charset="0"/>
              </a:rPr>
              <a:t>Yoga</a:t>
            </a:r>
            <a:r>
              <a:rPr lang="en-US" sz="3000" dirty="0">
                <a:solidFill>
                  <a:srgbClr val="69ACC9"/>
                </a:solidFill>
                <a:latin typeface="Arial" panose="020B0604020202020204" pitchFamily="34" charset="0"/>
              </a:rPr>
              <a:t>, Tai Chi, or Qigong class</a:t>
            </a:r>
          </a:p>
          <a:p>
            <a:pPr fontAlgn="base">
              <a:spcBef>
                <a:spcPts val="0"/>
              </a:spcBef>
              <a:spcAft>
                <a:spcPts val="1000"/>
              </a:spcAft>
              <a:buFont typeface="Arial" panose="020B0604020202020204" pitchFamily="34" charset="0"/>
              <a:buChar char="•"/>
            </a:pPr>
            <a:r>
              <a:rPr lang="en-US" sz="3000" dirty="0" smtClean="0">
                <a:solidFill>
                  <a:srgbClr val="69ACC9"/>
                </a:solidFill>
                <a:latin typeface="Arial" panose="020B0604020202020204" pitchFamily="34" charset="0"/>
              </a:rPr>
              <a:t>App </a:t>
            </a:r>
            <a:r>
              <a:rPr lang="en-US" sz="3000" dirty="0">
                <a:solidFill>
                  <a:srgbClr val="69ACC9"/>
                </a:solidFill>
                <a:latin typeface="Arial" panose="020B0604020202020204" pitchFamily="34" charset="0"/>
              </a:rPr>
              <a:t>on your computer or phone: </a:t>
            </a:r>
          </a:p>
          <a:p>
            <a:pPr marL="742950" lvl="1" indent="-285750" fontAlgn="base">
              <a:spcBef>
                <a:spcPts val="0"/>
              </a:spcBef>
              <a:buFont typeface="Arial" panose="020B0604020202020204" pitchFamily="34" charset="0"/>
              <a:buChar char="•"/>
            </a:pPr>
            <a:r>
              <a:rPr lang="en-US" sz="3000" dirty="0">
                <a:solidFill>
                  <a:srgbClr val="00B050"/>
                </a:solidFill>
                <a:latin typeface="Arial" panose="020B0604020202020204" pitchFamily="34" charset="0"/>
              </a:rPr>
              <a:t>Mindfulness bell</a:t>
            </a:r>
            <a:endParaRPr lang="en-US" sz="3000" dirty="0">
              <a:solidFill>
                <a:srgbClr val="69ACC9"/>
              </a:solidFill>
              <a:latin typeface="Arial" panose="020B0604020202020204" pitchFamily="34" charset="0"/>
            </a:endParaRPr>
          </a:p>
          <a:p>
            <a:pPr marL="742950" lvl="1" indent="-285750" fontAlgn="base">
              <a:spcBef>
                <a:spcPts val="0"/>
              </a:spcBef>
              <a:buFont typeface="Arial" panose="020B0604020202020204" pitchFamily="34" charset="0"/>
              <a:buChar char="•"/>
            </a:pPr>
            <a:r>
              <a:rPr lang="en-US" sz="3000" dirty="0">
                <a:solidFill>
                  <a:srgbClr val="FFE599"/>
                </a:solidFill>
                <a:latin typeface="Arial" panose="020B0604020202020204" pitchFamily="34" charset="0"/>
              </a:rPr>
              <a:t>Calm</a:t>
            </a:r>
            <a:endParaRPr lang="en-US" sz="3000" dirty="0">
              <a:solidFill>
                <a:srgbClr val="69ACC9"/>
              </a:solidFill>
              <a:latin typeface="Arial" panose="020B0604020202020204" pitchFamily="34" charset="0"/>
            </a:endParaRPr>
          </a:p>
          <a:p>
            <a:pPr marL="742950" lvl="1" indent="-285750" fontAlgn="base">
              <a:spcBef>
                <a:spcPts val="0"/>
              </a:spcBef>
              <a:buFont typeface="Arial" panose="020B0604020202020204" pitchFamily="34" charset="0"/>
              <a:buChar char="•"/>
            </a:pPr>
            <a:r>
              <a:rPr lang="en-US" sz="3000" dirty="0">
                <a:solidFill>
                  <a:srgbClr val="ED7D31"/>
                </a:solidFill>
                <a:latin typeface="Arial" panose="020B0604020202020204" pitchFamily="34" charset="0"/>
              </a:rPr>
              <a:t>Headspace</a:t>
            </a:r>
            <a:endParaRPr lang="en-US" sz="3000" dirty="0">
              <a:solidFill>
                <a:srgbClr val="69ACC9"/>
              </a:solidFill>
              <a:latin typeface="Arial" panose="020B0604020202020204" pitchFamily="34" charset="0"/>
            </a:endParaRPr>
          </a:p>
          <a:p>
            <a:endParaRPr lang="en-US" sz="3000" dirty="0"/>
          </a:p>
        </p:txBody>
      </p:sp>
      <p:pic>
        <p:nvPicPr>
          <p:cNvPr id="5" name="Google Shape;198;p24"/>
          <p:cNvPicPr preferRelativeResize="0"/>
          <p:nvPr/>
        </p:nvPicPr>
        <p:blipFill>
          <a:blip r:embed="rId3">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37988846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9BBB59"/>
                </a:solidFill>
                <a:latin typeface="Arial" panose="020B0604020202020204" pitchFamily="34" charset="0"/>
              </a:rPr>
              <a:t>Team </a:t>
            </a:r>
            <a:r>
              <a:rPr lang="en-US" sz="3200" dirty="0">
                <a:solidFill>
                  <a:srgbClr val="9BBB59"/>
                </a:solidFill>
                <a:latin typeface="Arial" panose="020B0604020202020204" pitchFamily="34" charset="0"/>
              </a:rPr>
              <a:t>Practices</a:t>
            </a:r>
            <a:endParaRPr lang="en-US" sz="3200" dirty="0"/>
          </a:p>
        </p:txBody>
      </p:sp>
      <p:sp>
        <p:nvSpPr>
          <p:cNvPr id="3" name="Text Placeholder 2"/>
          <p:cNvSpPr>
            <a:spLocks noGrp="1"/>
          </p:cNvSpPr>
          <p:nvPr>
            <p:ph type="body" idx="1"/>
          </p:nvPr>
        </p:nvSpPr>
        <p:spPr>
          <a:xfrm>
            <a:off x="2285999" y="1085850"/>
            <a:ext cx="6791325" cy="3508800"/>
          </a:xfrm>
        </p:spPr>
        <p:txBody>
          <a:bodyPr/>
          <a:lstStyle/>
          <a:p>
            <a:pPr fontAlgn="base">
              <a:spcBef>
                <a:spcPts val="1000"/>
              </a:spcBef>
              <a:buFont typeface="Arial" panose="020B0604020202020204" pitchFamily="34" charset="0"/>
              <a:buChar char="•"/>
            </a:pPr>
            <a:r>
              <a:rPr lang="en-US" sz="3000" dirty="0">
                <a:solidFill>
                  <a:srgbClr val="69ACC9"/>
                </a:solidFill>
                <a:latin typeface="Arial" panose="020B0604020202020204" pitchFamily="34" charset="0"/>
              </a:rPr>
              <a:t>Mindfulness Moments to open staff or board meetings</a:t>
            </a:r>
          </a:p>
          <a:p>
            <a:pPr fontAlgn="base">
              <a:spcBef>
                <a:spcPts val="1000"/>
              </a:spcBef>
              <a:buFont typeface="Arial" panose="020B0604020202020204" pitchFamily="34" charset="0"/>
              <a:buChar char="•"/>
            </a:pPr>
            <a:r>
              <a:rPr lang="en-US" sz="3000" dirty="0">
                <a:solidFill>
                  <a:srgbClr val="69ACC9"/>
                </a:solidFill>
                <a:latin typeface="Arial" panose="020B0604020202020204" pitchFamily="34" charset="0"/>
              </a:rPr>
              <a:t>Create an environment that encourages including mindful moments throughout the day</a:t>
            </a:r>
          </a:p>
          <a:p>
            <a:pPr fontAlgn="base">
              <a:spcBef>
                <a:spcPts val="1000"/>
              </a:spcBef>
              <a:buFont typeface="Arial" panose="020B0604020202020204" pitchFamily="34" charset="0"/>
              <a:buChar char="•"/>
            </a:pPr>
            <a:r>
              <a:rPr lang="en-US" sz="3000" dirty="0">
                <a:solidFill>
                  <a:srgbClr val="69ACC9"/>
                </a:solidFill>
                <a:latin typeface="Arial" panose="020B0604020202020204" pitchFamily="34" charset="0"/>
              </a:rPr>
              <a:t>Have a wellness room or corner to take a real break from the action</a:t>
            </a:r>
          </a:p>
          <a:p>
            <a:endParaRPr lang="en-US" sz="3000" dirty="0"/>
          </a:p>
        </p:txBody>
      </p:sp>
      <p:pic>
        <p:nvPicPr>
          <p:cNvPr id="5" name="Google Shape;198;p24"/>
          <p:cNvPicPr preferRelativeResize="0"/>
          <p:nvPr/>
        </p:nvPicPr>
        <p:blipFill>
          <a:blip r:embed="rId3">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1891170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30"/>
          <p:cNvPicPr preferRelativeResize="0"/>
          <p:nvPr/>
        </p:nvPicPr>
        <p:blipFill>
          <a:blip r:embed="rId3">
            <a:alphaModFix/>
          </a:blip>
          <a:stretch>
            <a:fillRect/>
          </a:stretch>
        </p:blipFill>
        <p:spPr>
          <a:xfrm>
            <a:off x="7138601" y="2066925"/>
            <a:ext cx="1672699" cy="2540075"/>
          </a:xfrm>
          <a:prstGeom prst="rect">
            <a:avLst/>
          </a:prstGeom>
          <a:noFill/>
          <a:ln>
            <a:noFill/>
          </a:ln>
        </p:spPr>
      </p:pic>
      <p:sp>
        <p:nvSpPr>
          <p:cNvPr id="252" name="Google Shape;252;p30"/>
          <p:cNvSpPr txBox="1"/>
          <p:nvPr/>
        </p:nvSpPr>
        <p:spPr>
          <a:xfrm>
            <a:off x="2363100" y="185850"/>
            <a:ext cx="6448200" cy="103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3F3F3"/>
                </a:solidFill>
              </a:rPr>
              <a:t>Nonviolent/Compassionate Communication</a:t>
            </a:r>
            <a:endParaRPr sz="3600">
              <a:solidFill>
                <a:srgbClr val="F3F3F3"/>
              </a:solidFill>
            </a:endParaRPr>
          </a:p>
        </p:txBody>
      </p:sp>
      <p:sp>
        <p:nvSpPr>
          <p:cNvPr id="253" name="Google Shape;253;p30"/>
          <p:cNvSpPr txBox="1"/>
          <p:nvPr/>
        </p:nvSpPr>
        <p:spPr>
          <a:xfrm>
            <a:off x="6905238" y="4680650"/>
            <a:ext cx="22521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3F3F3"/>
                </a:solidFill>
              </a:rPr>
              <a:t>Marshall Rosenberg</a:t>
            </a:r>
            <a:endParaRPr sz="1800">
              <a:solidFill>
                <a:srgbClr val="F3F3F3"/>
              </a:solidFill>
            </a:endParaRPr>
          </a:p>
        </p:txBody>
      </p:sp>
      <p:pic>
        <p:nvPicPr>
          <p:cNvPr id="254" name="Google Shape;254;p30"/>
          <p:cNvPicPr preferRelativeResize="0"/>
          <p:nvPr/>
        </p:nvPicPr>
        <p:blipFill>
          <a:blip r:embed="rId4">
            <a:alphaModFix/>
          </a:blip>
          <a:stretch>
            <a:fillRect/>
          </a:stretch>
        </p:blipFill>
        <p:spPr>
          <a:xfrm>
            <a:off x="-166050" y="244875"/>
            <a:ext cx="1808200" cy="904100"/>
          </a:xfrm>
          <a:prstGeom prst="rect">
            <a:avLst/>
          </a:prstGeom>
          <a:noFill/>
          <a:ln>
            <a:noFill/>
          </a:ln>
        </p:spPr>
      </p:pic>
      <p:pic>
        <p:nvPicPr>
          <p:cNvPr id="1026" name="Picture 2" descr="https://www.toolsforwellness.com/wp-content/uploads/2017/03/store_nvc3.gif"/>
          <p:cNvPicPr>
            <a:picLocks noChangeAspect="1" noChangeArrowheads="1"/>
          </p:cNvPicPr>
          <p:nvPr/>
        </p:nvPicPr>
        <p:blipFill rotWithShape="1">
          <a:blip r:embed="rId5">
            <a:extLst>
              <a:ext uri="{28A0092B-C50C-407E-A947-70E740481C1C}">
                <a14:useLocalDpi xmlns:a14="http://schemas.microsoft.com/office/drawing/2010/main" val="0"/>
              </a:ext>
            </a:extLst>
          </a:blip>
          <a:srcRect l="2549" r="11863" b="12386"/>
          <a:stretch/>
        </p:blipFill>
        <p:spPr bwMode="auto">
          <a:xfrm>
            <a:off x="2667000" y="1735176"/>
            <a:ext cx="2133600" cy="3276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1"/>
          <p:cNvSpPr txBox="1"/>
          <p:nvPr/>
        </p:nvSpPr>
        <p:spPr>
          <a:xfrm>
            <a:off x="2409825" y="790425"/>
            <a:ext cx="6629400" cy="3000000"/>
          </a:xfrm>
          <a:prstGeom prst="rect">
            <a:avLst/>
          </a:prstGeom>
          <a:noFill/>
          <a:ln>
            <a:noFill/>
          </a:ln>
        </p:spPr>
        <p:txBody>
          <a:bodyPr spcFirstLastPara="1" wrap="square" lIns="91425" tIns="91425" rIns="91425" bIns="91425" anchor="ctr" anchorCtr="0">
            <a:noAutofit/>
          </a:bodyPr>
          <a:lstStyle/>
          <a:p>
            <a:pPr lvl="0" algn="ctr">
              <a:lnSpc>
                <a:spcPct val="90000"/>
              </a:lnSpc>
              <a:spcBef>
                <a:spcPts val="750"/>
              </a:spcBef>
            </a:pPr>
            <a:r>
              <a:rPr lang="en-US" sz="4800" dirty="0">
                <a:solidFill>
                  <a:schemeClr val="accent1">
                    <a:lumMod val="40000"/>
                    <a:lumOff val="60000"/>
                  </a:schemeClr>
                </a:solidFill>
              </a:rPr>
              <a:t>“Don’t mix up that which is habitual with that which is natural.”</a:t>
            </a:r>
            <a:r>
              <a:rPr lang="en-US" dirty="0"/>
              <a:t> </a:t>
            </a:r>
            <a:endParaRPr dirty="0">
              <a:solidFill>
                <a:srgbClr val="FFFFFF"/>
              </a:solidFill>
            </a:endParaRPr>
          </a:p>
        </p:txBody>
      </p:sp>
      <p:pic>
        <p:nvPicPr>
          <p:cNvPr id="260" name="Google Shape;260;p31"/>
          <p:cNvPicPr preferRelativeResize="0"/>
          <p:nvPr/>
        </p:nvPicPr>
        <p:blipFill>
          <a:blip r:embed="rId3">
            <a:alphaModFix/>
          </a:blip>
          <a:stretch>
            <a:fillRect/>
          </a:stretch>
        </p:blipFill>
        <p:spPr>
          <a:xfrm>
            <a:off x="-166050" y="244875"/>
            <a:ext cx="1808200" cy="9041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1"/>
          <p:cNvSpPr txBox="1"/>
          <p:nvPr/>
        </p:nvSpPr>
        <p:spPr>
          <a:xfrm>
            <a:off x="4032300" y="790425"/>
            <a:ext cx="3000000" cy="3000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750"/>
              </a:spcBef>
              <a:spcAft>
                <a:spcPts val="0"/>
              </a:spcAft>
              <a:buNone/>
            </a:pPr>
            <a:r>
              <a:rPr lang="en" sz="4400">
                <a:solidFill>
                  <a:srgbClr val="FFFFFF"/>
                </a:solidFill>
                <a:latin typeface="Calibri"/>
                <a:ea typeface="Calibri"/>
                <a:cs typeface="Calibri"/>
                <a:sym typeface="Calibri"/>
              </a:rPr>
              <a:t>All Human Behavior</a:t>
            </a:r>
            <a:endParaRPr sz="1800">
              <a:solidFill>
                <a:srgbClr val="FFFFFF"/>
              </a:solidFill>
              <a:latin typeface="Calibri"/>
              <a:ea typeface="Calibri"/>
              <a:cs typeface="Calibri"/>
              <a:sym typeface="Calibri"/>
            </a:endParaRPr>
          </a:p>
          <a:p>
            <a:pPr marL="0" lvl="0" indent="0" algn="ctr" rtl="0">
              <a:lnSpc>
                <a:spcPct val="90000"/>
              </a:lnSpc>
              <a:spcBef>
                <a:spcPts val="750"/>
              </a:spcBef>
              <a:spcAft>
                <a:spcPts val="0"/>
              </a:spcAft>
              <a:buNone/>
            </a:pPr>
            <a:r>
              <a:rPr lang="en" sz="4400">
                <a:solidFill>
                  <a:srgbClr val="FFFFFF"/>
                </a:solidFill>
                <a:latin typeface="Calibri"/>
                <a:ea typeface="Calibri"/>
                <a:cs typeface="Calibri"/>
                <a:sym typeface="Calibri"/>
              </a:rPr>
              <a:t>is an Attempt</a:t>
            </a:r>
            <a:endParaRPr sz="1800">
              <a:solidFill>
                <a:srgbClr val="FFFFFF"/>
              </a:solidFill>
              <a:latin typeface="Calibri"/>
              <a:ea typeface="Calibri"/>
              <a:cs typeface="Calibri"/>
              <a:sym typeface="Calibri"/>
            </a:endParaRPr>
          </a:p>
          <a:p>
            <a:pPr marL="0" lvl="0" indent="0" algn="ctr" rtl="0">
              <a:lnSpc>
                <a:spcPct val="90000"/>
              </a:lnSpc>
              <a:spcBef>
                <a:spcPts val="750"/>
              </a:spcBef>
              <a:spcAft>
                <a:spcPts val="0"/>
              </a:spcAft>
              <a:buNone/>
            </a:pPr>
            <a:r>
              <a:rPr lang="en" sz="4400">
                <a:solidFill>
                  <a:srgbClr val="FFFFFF"/>
                </a:solidFill>
                <a:latin typeface="Calibri"/>
                <a:ea typeface="Calibri"/>
                <a:cs typeface="Calibri"/>
                <a:sym typeface="Calibri"/>
              </a:rPr>
              <a:t>to Get Our Needs Met</a:t>
            </a:r>
            <a:endParaRPr>
              <a:solidFill>
                <a:srgbClr val="FFFFFF"/>
              </a:solidFill>
            </a:endParaRPr>
          </a:p>
        </p:txBody>
      </p:sp>
      <p:pic>
        <p:nvPicPr>
          <p:cNvPr id="260" name="Google Shape;260;p31"/>
          <p:cNvPicPr preferRelativeResize="0"/>
          <p:nvPr/>
        </p:nvPicPr>
        <p:blipFill>
          <a:blip r:embed="rId3">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4189203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p:nvPr/>
        </p:nvSpPr>
        <p:spPr>
          <a:xfrm>
            <a:off x="2271300" y="163425"/>
            <a:ext cx="6773100" cy="4491900"/>
          </a:xfrm>
          <a:prstGeom prst="rect">
            <a:avLst/>
          </a:prstGeom>
          <a:noFill/>
          <a:ln>
            <a:noFill/>
          </a:ln>
        </p:spPr>
        <p:txBody>
          <a:bodyPr spcFirstLastPara="1" wrap="square" lIns="91425" tIns="91425" rIns="91425" bIns="91425" anchor="t" anchorCtr="0">
            <a:noAutofit/>
          </a:bodyPr>
          <a:lstStyle/>
          <a:p>
            <a:pPr marL="342900" lvl="0" indent="-342900" algn="l" rtl="0">
              <a:lnSpc>
                <a:spcPct val="90000"/>
              </a:lnSpc>
              <a:spcBef>
                <a:spcPts val="0"/>
              </a:spcBef>
              <a:spcAft>
                <a:spcPts val="0"/>
              </a:spcAft>
              <a:buClr>
                <a:srgbClr val="000000"/>
              </a:buClr>
              <a:buFont typeface="Arial"/>
              <a:buNone/>
            </a:pPr>
            <a:r>
              <a:rPr lang="en" sz="3600">
                <a:solidFill>
                  <a:srgbClr val="F3F3F3"/>
                </a:solidFill>
                <a:latin typeface="Calibri"/>
                <a:ea typeface="Calibri"/>
                <a:cs typeface="Calibri"/>
                <a:sym typeface="Calibri"/>
              </a:rPr>
              <a:t>When our</a:t>
            </a:r>
            <a:r>
              <a:rPr lang="en" sz="3600">
                <a:solidFill>
                  <a:srgbClr val="000000"/>
                </a:solidFill>
                <a:latin typeface="Calibri"/>
                <a:ea typeface="Calibri"/>
                <a:cs typeface="Calibri"/>
                <a:sym typeface="Calibri"/>
              </a:rPr>
              <a:t> </a:t>
            </a:r>
            <a:r>
              <a:rPr lang="en" sz="3600" b="1">
                <a:solidFill>
                  <a:srgbClr val="00B050"/>
                </a:solidFill>
                <a:latin typeface="Calibri"/>
                <a:ea typeface="Calibri"/>
                <a:cs typeface="Calibri"/>
                <a:sym typeface="Calibri"/>
              </a:rPr>
              <a:t>needs</a:t>
            </a:r>
            <a:r>
              <a:rPr lang="en" sz="3600">
                <a:solidFill>
                  <a:srgbClr val="00B050"/>
                </a:solidFill>
                <a:latin typeface="Calibri"/>
                <a:ea typeface="Calibri"/>
                <a:cs typeface="Calibri"/>
                <a:sym typeface="Calibri"/>
              </a:rPr>
              <a:t> </a:t>
            </a:r>
            <a:r>
              <a:rPr lang="en" sz="3600">
                <a:solidFill>
                  <a:srgbClr val="EFEFEF"/>
                </a:solidFill>
                <a:latin typeface="Calibri"/>
                <a:ea typeface="Calibri"/>
                <a:cs typeface="Calibri"/>
                <a:sym typeface="Calibri"/>
              </a:rPr>
              <a:t>are </a:t>
            </a:r>
            <a:r>
              <a:rPr lang="en" sz="3600" i="1">
                <a:solidFill>
                  <a:srgbClr val="EFEFEF"/>
                </a:solidFill>
                <a:latin typeface="Calibri"/>
                <a:ea typeface="Calibri"/>
                <a:cs typeface="Calibri"/>
                <a:sym typeface="Calibri"/>
              </a:rPr>
              <a:t>not</a:t>
            </a:r>
            <a:r>
              <a:rPr lang="en" sz="3600">
                <a:solidFill>
                  <a:srgbClr val="EFEFEF"/>
                </a:solidFill>
                <a:latin typeface="Calibri"/>
                <a:ea typeface="Calibri"/>
                <a:cs typeface="Calibri"/>
                <a:sym typeface="Calibri"/>
              </a:rPr>
              <a:t> met,</a:t>
            </a:r>
            <a:r>
              <a:rPr lang="en" sz="3600">
                <a:solidFill>
                  <a:srgbClr val="000000"/>
                </a:solidFill>
                <a:latin typeface="Calibri"/>
                <a:ea typeface="Calibri"/>
                <a:cs typeface="Calibri"/>
                <a:sym typeface="Calibri"/>
              </a:rPr>
              <a:t> </a:t>
            </a:r>
            <a:endParaRPr sz="3600">
              <a:solidFill>
                <a:srgbClr val="000000"/>
              </a:solidFill>
              <a:latin typeface="Calibri"/>
              <a:ea typeface="Calibri"/>
              <a:cs typeface="Calibri"/>
              <a:sym typeface="Calibri"/>
            </a:endParaRPr>
          </a:p>
          <a:p>
            <a:pPr marL="342900" lvl="0" indent="-342900" algn="l" rtl="0">
              <a:lnSpc>
                <a:spcPct val="90000"/>
              </a:lnSpc>
              <a:spcBef>
                <a:spcPts val="720"/>
              </a:spcBef>
              <a:spcAft>
                <a:spcPts val="0"/>
              </a:spcAft>
              <a:buNone/>
            </a:pPr>
            <a:r>
              <a:rPr lang="en" sz="3600">
                <a:solidFill>
                  <a:srgbClr val="EFEFEF"/>
                </a:solidFill>
                <a:latin typeface="Calibri"/>
                <a:ea typeface="Calibri"/>
                <a:cs typeface="Calibri"/>
                <a:sym typeface="Calibri"/>
              </a:rPr>
              <a:t>we experience</a:t>
            </a:r>
            <a:r>
              <a:rPr lang="en" sz="3600">
                <a:solidFill>
                  <a:srgbClr val="000000"/>
                </a:solidFill>
                <a:latin typeface="Calibri"/>
                <a:ea typeface="Calibri"/>
                <a:cs typeface="Calibri"/>
                <a:sym typeface="Calibri"/>
              </a:rPr>
              <a:t> </a:t>
            </a:r>
            <a:r>
              <a:rPr lang="en" sz="3600" b="1" i="1">
                <a:solidFill>
                  <a:srgbClr val="ED7D31"/>
                </a:solidFill>
                <a:latin typeface="Calibri"/>
                <a:ea typeface="Calibri"/>
                <a:cs typeface="Calibri"/>
                <a:sym typeface="Calibri"/>
              </a:rPr>
              <a:t>uncomfortable</a:t>
            </a:r>
            <a:r>
              <a:rPr lang="en" sz="3600">
                <a:solidFill>
                  <a:srgbClr val="000000"/>
                </a:solidFill>
                <a:latin typeface="Calibri"/>
                <a:ea typeface="Calibri"/>
                <a:cs typeface="Calibri"/>
                <a:sym typeface="Calibri"/>
              </a:rPr>
              <a:t> </a:t>
            </a:r>
            <a:endParaRPr sz="3600">
              <a:solidFill>
                <a:srgbClr val="000000"/>
              </a:solidFill>
              <a:latin typeface="Calibri"/>
              <a:ea typeface="Calibri"/>
              <a:cs typeface="Calibri"/>
              <a:sym typeface="Calibri"/>
            </a:endParaRPr>
          </a:p>
          <a:p>
            <a:pPr marL="342900" lvl="0" indent="-342900" algn="l" rtl="0">
              <a:lnSpc>
                <a:spcPct val="90000"/>
              </a:lnSpc>
              <a:spcBef>
                <a:spcPts val="720"/>
              </a:spcBef>
              <a:spcAft>
                <a:spcPts val="0"/>
              </a:spcAft>
              <a:buClr>
                <a:srgbClr val="000000"/>
              </a:buClr>
              <a:buFont typeface="Arial"/>
              <a:buNone/>
            </a:pPr>
            <a:r>
              <a:rPr lang="en" sz="3600">
                <a:solidFill>
                  <a:srgbClr val="F3F3F3"/>
                </a:solidFill>
                <a:latin typeface="Calibri"/>
                <a:ea typeface="Calibri"/>
                <a:cs typeface="Calibri"/>
                <a:sym typeface="Calibri"/>
              </a:rPr>
              <a:t>feelings such as:</a:t>
            </a:r>
            <a:endParaRPr sz="3600">
              <a:solidFill>
                <a:srgbClr val="F3F3F3"/>
              </a:solidFill>
              <a:latin typeface="Calibri"/>
              <a:ea typeface="Calibri"/>
              <a:cs typeface="Calibri"/>
              <a:sym typeface="Calibri"/>
            </a:endParaRPr>
          </a:p>
          <a:p>
            <a:pPr marL="742950" lvl="1" indent="-285750" algn="l" rtl="0">
              <a:lnSpc>
                <a:spcPct val="90000"/>
              </a:lnSpc>
              <a:spcBef>
                <a:spcPts val="520"/>
              </a:spcBef>
              <a:spcAft>
                <a:spcPts val="0"/>
              </a:spcAft>
              <a:buClr>
                <a:srgbClr val="000000"/>
              </a:buClr>
              <a:buFont typeface="Arial"/>
              <a:buNone/>
            </a:pPr>
            <a:endParaRPr sz="1200">
              <a:solidFill>
                <a:srgbClr val="F3F3F3"/>
              </a:solidFill>
              <a:latin typeface="Calibri"/>
              <a:ea typeface="Calibri"/>
              <a:cs typeface="Calibri"/>
              <a:sym typeface="Calibri"/>
            </a:endParaRPr>
          </a:p>
          <a:p>
            <a:pPr marL="457200" lvl="0" indent="-457200" algn="l" rtl="0">
              <a:lnSpc>
                <a:spcPct val="90000"/>
              </a:lnSpc>
              <a:spcBef>
                <a:spcPts val="720"/>
              </a:spcBef>
              <a:spcAft>
                <a:spcPts val="0"/>
              </a:spcAft>
              <a:buClr>
                <a:srgbClr val="F3F3F3"/>
              </a:buClr>
              <a:buSzPts val="3600"/>
              <a:buFont typeface="Calibri"/>
              <a:buChar char="●"/>
            </a:pPr>
            <a:r>
              <a:rPr lang="en" sz="3600">
                <a:solidFill>
                  <a:srgbClr val="F3F3F3"/>
                </a:solidFill>
                <a:latin typeface="Calibri"/>
                <a:ea typeface="Calibri"/>
                <a:cs typeface="Calibri"/>
                <a:sym typeface="Calibri"/>
              </a:rPr>
              <a:t>Frustration</a:t>
            </a:r>
            <a:endParaRPr sz="3600">
              <a:solidFill>
                <a:srgbClr val="F3F3F3"/>
              </a:solidFill>
              <a:latin typeface="Calibri"/>
              <a:ea typeface="Calibri"/>
              <a:cs typeface="Calibri"/>
              <a:sym typeface="Calibri"/>
            </a:endParaRPr>
          </a:p>
          <a:p>
            <a:pPr marL="457200" lvl="0" indent="-457200" algn="l" rtl="0">
              <a:lnSpc>
                <a:spcPct val="90000"/>
              </a:lnSpc>
              <a:spcBef>
                <a:spcPts val="0"/>
              </a:spcBef>
              <a:spcAft>
                <a:spcPts val="0"/>
              </a:spcAft>
              <a:buClr>
                <a:srgbClr val="F3F3F3"/>
              </a:buClr>
              <a:buSzPts val="3600"/>
              <a:buFont typeface="Calibri"/>
              <a:buChar char="●"/>
            </a:pPr>
            <a:r>
              <a:rPr lang="en" sz="3600">
                <a:solidFill>
                  <a:srgbClr val="F3F3F3"/>
                </a:solidFill>
                <a:latin typeface="Calibri"/>
                <a:ea typeface="Calibri"/>
                <a:cs typeface="Calibri"/>
                <a:sym typeface="Calibri"/>
              </a:rPr>
              <a:t>Sadness</a:t>
            </a:r>
            <a:endParaRPr sz="3600">
              <a:solidFill>
                <a:srgbClr val="F3F3F3"/>
              </a:solidFill>
              <a:latin typeface="Calibri"/>
              <a:ea typeface="Calibri"/>
              <a:cs typeface="Calibri"/>
              <a:sym typeface="Calibri"/>
            </a:endParaRPr>
          </a:p>
          <a:p>
            <a:pPr marL="457200" lvl="0" indent="-457200" algn="l" rtl="0">
              <a:lnSpc>
                <a:spcPct val="90000"/>
              </a:lnSpc>
              <a:spcBef>
                <a:spcPts val="0"/>
              </a:spcBef>
              <a:spcAft>
                <a:spcPts val="0"/>
              </a:spcAft>
              <a:buClr>
                <a:srgbClr val="F3F3F3"/>
              </a:buClr>
              <a:buSzPts val="3600"/>
              <a:buFont typeface="Calibri"/>
              <a:buChar char="●"/>
            </a:pPr>
            <a:r>
              <a:rPr lang="en" sz="3600">
                <a:solidFill>
                  <a:srgbClr val="F3F3F3"/>
                </a:solidFill>
                <a:latin typeface="Calibri"/>
                <a:ea typeface="Calibri"/>
                <a:cs typeface="Calibri"/>
                <a:sym typeface="Calibri"/>
              </a:rPr>
              <a:t>Embarrassment</a:t>
            </a:r>
            <a:endParaRPr sz="3600">
              <a:solidFill>
                <a:srgbClr val="F3F3F3"/>
              </a:solidFill>
            </a:endParaRPr>
          </a:p>
        </p:txBody>
      </p:sp>
      <p:pic>
        <p:nvPicPr>
          <p:cNvPr id="266" name="Google Shape;266;p32"/>
          <p:cNvPicPr preferRelativeResize="0"/>
          <p:nvPr/>
        </p:nvPicPr>
        <p:blipFill>
          <a:blip r:embed="rId3">
            <a:alphaModFix/>
          </a:blip>
          <a:stretch>
            <a:fillRect/>
          </a:stretch>
        </p:blipFill>
        <p:spPr>
          <a:xfrm>
            <a:off x="6688600" y="1793051"/>
            <a:ext cx="1883401" cy="2951175"/>
          </a:xfrm>
          <a:prstGeom prst="rect">
            <a:avLst/>
          </a:prstGeom>
          <a:noFill/>
          <a:ln>
            <a:noFill/>
          </a:ln>
        </p:spPr>
      </p:pic>
      <p:pic>
        <p:nvPicPr>
          <p:cNvPr id="267" name="Google Shape;267;p32"/>
          <p:cNvPicPr preferRelativeResize="0"/>
          <p:nvPr/>
        </p:nvPicPr>
        <p:blipFill>
          <a:blip r:embed="rId4">
            <a:alphaModFix/>
          </a:blip>
          <a:stretch>
            <a:fillRect/>
          </a:stretch>
        </p:blipFill>
        <p:spPr>
          <a:xfrm>
            <a:off x="-166050" y="244875"/>
            <a:ext cx="1808200" cy="9041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7"/>
          <p:cNvPicPr preferRelativeResize="0"/>
          <p:nvPr/>
        </p:nvPicPr>
        <p:blipFill>
          <a:blip r:embed="rId3">
            <a:alphaModFix/>
          </a:blip>
          <a:stretch>
            <a:fillRect/>
          </a:stretch>
        </p:blipFill>
        <p:spPr>
          <a:xfrm>
            <a:off x="3778325" y="101475"/>
            <a:ext cx="3429000" cy="1714500"/>
          </a:xfrm>
          <a:prstGeom prst="rect">
            <a:avLst/>
          </a:prstGeom>
          <a:noFill/>
          <a:ln>
            <a:noFill/>
          </a:ln>
        </p:spPr>
      </p:pic>
      <p:sp>
        <p:nvSpPr>
          <p:cNvPr id="121" name="Google Shape;121;p17"/>
          <p:cNvSpPr txBox="1"/>
          <p:nvPr/>
        </p:nvSpPr>
        <p:spPr>
          <a:xfrm>
            <a:off x="2301950" y="1935150"/>
            <a:ext cx="3429000" cy="207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i="1">
                <a:solidFill>
                  <a:schemeClr val="accent5"/>
                </a:solidFill>
              </a:rPr>
              <a:t>Communication</a:t>
            </a:r>
            <a:endParaRPr sz="3600" i="1">
              <a:solidFill>
                <a:schemeClr val="accent5"/>
              </a:solidFill>
            </a:endParaRPr>
          </a:p>
          <a:p>
            <a:pPr marL="0" lvl="0" indent="0" algn="l" rtl="0">
              <a:spcBef>
                <a:spcPts val="0"/>
              </a:spcBef>
              <a:spcAft>
                <a:spcPts val="0"/>
              </a:spcAft>
              <a:buNone/>
            </a:pPr>
            <a:r>
              <a:rPr lang="en" sz="3600" i="1">
                <a:solidFill>
                  <a:schemeClr val="accent5"/>
                </a:solidFill>
              </a:rPr>
              <a:t>Compassion</a:t>
            </a:r>
            <a:endParaRPr sz="3600" i="1">
              <a:solidFill>
                <a:schemeClr val="accent5"/>
              </a:solidFill>
            </a:endParaRPr>
          </a:p>
          <a:p>
            <a:pPr marL="0" lvl="0" indent="0" algn="l" rtl="0">
              <a:spcBef>
                <a:spcPts val="0"/>
              </a:spcBef>
              <a:spcAft>
                <a:spcPts val="0"/>
              </a:spcAft>
              <a:buNone/>
            </a:pPr>
            <a:r>
              <a:rPr lang="en" sz="3600" i="1">
                <a:solidFill>
                  <a:schemeClr val="accent5"/>
                </a:solidFill>
              </a:rPr>
              <a:t>Connection</a:t>
            </a:r>
            <a:endParaRPr sz="3600" i="1">
              <a:solidFill>
                <a:schemeClr val="accent5"/>
              </a:solidFill>
            </a:endParaRPr>
          </a:p>
        </p:txBody>
      </p:sp>
      <p:sp>
        <p:nvSpPr>
          <p:cNvPr id="122" name="Google Shape;122;p17"/>
          <p:cNvSpPr txBox="1"/>
          <p:nvPr/>
        </p:nvSpPr>
        <p:spPr>
          <a:xfrm>
            <a:off x="6284250" y="2464775"/>
            <a:ext cx="20778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D5DDF"/>
                </a:solidFill>
              </a:rPr>
              <a:t>Schools</a:t>
            </a:r>
            <a:endParaRPr sz="3000">
              <a:solidFill>
                <a:srgbClr val="0D5DDF"/>
              </a:solidFill>
            </a:endParaRPr>
          </a:p>
        </p:txBody>
      </p:sp>
      <p:sp>
        <p:nvSpPr>
          <p:cNvPr id="123" name="Google Shape;123;p17"/>
          <p:cNvSpPr txBox="1"/>
          <p:nvPr/>
        </p:nvSpPr>
        <p:spPr>
          <a:xfrm>
            <a:off x="5907025" y="1935150"/>
            <a:ext cx="20778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5"/>
                </a:solidFill>
              </a:rPr>
              <a:t>Children</a:t>
            </a:r>
            <a:endParaRPr sz="3000">
              <a:solidFill>
                <a:schemeClr val="accent5"/>
              </a:solidFill>
            </a:endParaRPr>
          </a:p>
        </p:txBody>
      </p:sp>
      <p:sp>
        <p:nvSpPr>
          <p:cNvPr id="124" name="Google Shape;124;p17"/>
          <p:cNvSpPr txBox="1"/>
          <p:nvPr/>
        </p:nvSpPr>
        <p:spPr>
          <a:xfrm>
            <a:off x="6457400" y="3034400"/>
            <a:ext cx="20778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C1DEEA"/>
                </a:solidFill>
              </a:rPr>
              <a:t>Families</a:t>
            </a:r>
            <a:endParaRPr sz="3000">
              <a:solidFill>
                <a:srgbClr val="C1DEEA"/>
              </a:solidFill>
            </a:endParaRPr>
          </a:p>
        </p:txBody>
      </p:sp>
      <p:sp>
        <p:nvSpPr>
          <p:cNvPr id="125" name="Google Shape;125;p17"/>
          <p:cNvSpPr txBox="1"/>
          <p:nvPr/>
        </p:nvSpPr>
        <p:spPr>
          <a:xfrm>
            <a:off x="6559350" y="3600225"/>
            <a:ext cx="22089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6"/>
                </a:solidFill>
              </a:rPr>
              <a:t>Community</a:t>
            </a:r>
            <a:endParaRPr sz="3000">
              <a:solidFill>
                <a:schemeClr val="accent6"/>
              </a:solidFill>
            </a:endParaRPr>
          </a:p>
        </p:txBody>
      </p:sp>
      <p:sp>
        <p:nvSpPr>
          <p:cNvPr id="126" name="Google Shape;126;p17"/>
          <p:cNvSpPr txBox="1"/>
          <p:nvPr/>
        </p:nvSpPr>
        <p:spPr>
          <a:xfrm>
            <a:off x="6914600" y="4241925"/>
            <a:ext cx="2077800" cy="6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3"/>
                </a:solidFill>
              </a:rPr>
              <a:t>Workplace</a:t>
            </a:r>
            <a:endParaRPr sz="3000">
              <a:solidFill>
                <a:schemeClr val="accent3"/>
              </a:solidFill>
            </a:endParaRPr>
          </a:p>
        </p:txBody>
      </p:sp>
      <p:pic>
        <p:nvPicPr>
          <p:cNvPr id="127" name="Google Shape;127;p17"/>
          <p:cNvPicPr preferRelativeResize="0"/>
          <p:nvPr/>
        </p:nvPicPr>
        <p:blipFill>
          <a:blip r:embed="rId3">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animEffect transition="in" filter="fade">
                                      <p:cBhvr>
                                        <p:cTn id="7" dur="1000"/>
                                        <p:tgtEl>
                                          <p:spTgt spid="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
                                        </p:tgtEl>
                                        <p:attrNameLst>
                                          <p:attrName>style.visibility</p:attrName>
                                        </p:attrNameLst>
                                      </p:cBhvr>
                                      <p:to>
                                        <p:strVal val="visible"/>
                                      </p:to>
                                    </p:set>
                                    <p:animEffect transition="in" filter="fade">
                                      <p:cBhvr>
                                        <p:cTn id="12" dur="1000"/>
                                        <p:tgtEl>
                                          <p:spTgt spid="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gtEl>
                                        <p:attrNameLst>
                                          <p:attrName>style.visibility</p:attrName>
                                        </p:attrNameLst>
                                      </p:cBhvr>
                                      <p:to>
                                        <p:strVal val="visible"/>
                                      </p:to>
                                    </p:set>
                                    <p:animEffect transition="in" filter="fade">
                                      <p:cBhvr>
                                        <p:cTn id="17" dur="1000"/>
                                        <p:tgtEl>
                                          <p:spTgt spid="1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5"/>
                                        </p:tgtEl>
                                        <p:attrNameLst>
                                          <p:attrName>style.visibility</p:attrName>
                                        </p:attrNameLst>
                                      </p:cBhvr>
                                      <p:to>
                                        <p:strVal val="visible"/>
                                      </p:to>
                                    </p:set>
                                    <p:animEffect transition="in" filter="fade">
                                      <p:cBhvr>
                                        <p:cTn id="22" dur="1000"/>
                                        <p:tgtEl>
                                          <p:spTgt spid="1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6"/>
                                        </p:tgtEl>
                                        <p:attrNameLst>
                                          <p:attrName>style.visibility</p:attrName>
                                        </p:attrNameLst>
                                      </p:cBhvr>
                                      <p:to>
                                        <p:strVal val="visible"/>
                                      </p:to>
                                    </p:set>
                                    <p:animEffect transition="in" filter="fade">
                                      <p:cBhvr>
                                        <p:cTn id="27" dur="10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p:nvPr/>
        </p:nvSpPr>
        <p:spPr>
          <a:xfrm>
            <a:off x="2179625" y="244875"/>
            <a:ext cx="5693400" cy="3616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rgbClr val="000000"/>
              </a:buClr>
              <a:buSzPts val="1100"/>
              <a:buFont typeface="Arial"/>
              <a:buNone/>
            </a:pPr>
            <a:r>
              <a:rPr lang="en" sz="3600">
                <a:solidFill>
                  <a:srgbClr val="F3F3F3"/>
                </a:solidFill>
                <a:latin typeface="Calibri"/>
                <a:ea typeface="Calibri"/>
                <a:cs typeface="Calibri"/>
                <a:sym typeface="Calibri"/>
              </a:rPr>
              <a:t>When our </a:t>
            </a:r>
            <a:r>
              <a:rPr lang="en" sz="3600" b="1">
                <a:solidFill>
                  <a:srgbClr val="00B050"/>
                </a:solidFill>
                <a:latin typeface="Calibri"/>
                <a:ea typeface="Calibri"/>
                <a:cs typeface="Calibri"/>
                <a:sym typeface="Calibri"/>
              </a:rPr>
              <a:t>needs</a:t>
            </a:r>
            <a:r>
              <a:rPr lang="en" sz="3600">
                <a:solidFill>
                  <a:srgbClr val="F3F3F3"/>
                </a:solidFill>
                <a:latin typeface="Calibri"/>
                <a:ea typeface="Calibri"/>
                <a:cs typeface="Calibri"/>
                <a:sym typeface="Calibri"/>
              </a:rPr>
              <a:t> are met,</a:t>
            </a:r>
            <a:endParaRPr sz="3200">
              <a:solidFill>
                <a:srgbClr val="F3F3F3"/>
              </a:solidFill>
              <a:latin typeface="Calibri"/>
              <a:ea typeface="Calibri"/>
              <a:cs typeface="Calibri"/>
              <a:sym typeface="Calibri"/>
            </a:endParaRPr>
          </a:p>
          <a:p>
            <a:pPr marL="0" lvl="0" indent="0" algn="l" rtl="0">
              <a:lnSpc>
                <a:spcPct val="90000"/>
              </a:lnSpc>
              <a:spcBef>
                <a:spcPts val="720"/>
              </a:spcBef>
              <a:spcAft>
                <a:spcPts val="0"/>
              </a:spcAft>
              <a:buClr>
                <a:srgbClr val="000000"/>
              </a:buClr>
              <a:buSzPts val="1100"/>
              <a:buFont typeface="Arial"/>
              <a:buNone/>
            </a:pPr>
            <a:r>
              <a:rPr lang="en" sz="3600">
                <a:solidFill>
                  <a:srgbClr val="F3F3F3"/>
                </a:solidFill>
                <a:latin typeface="Calibri"/>
                <a:ea typeface="Calibri"/>
                <a:cs typeface="Calibri"/>
                <a:sym typeface="Calibri"/>
              </a:rPr>
              <a:t>we experience </a:t>
            </a:r>
            <a:r>
              <a:rPr lang="en" sz="3600" b="1" i="1">
                <a:solidFill>
                  <a:srgbClr val="ED7D31"/>
                </a:solidFill>
                <a:latin typeface="Calibri"/>
                <a:ea typeface="Calibri"/>
                <a:cs typeface="Calibri"/>
                <a:sym typeface="Calibri"/>
              </a:rPr>
              <a:t>comfortable</a:t>
            </a:r>
            <a:r>
              <a:rPr lang="en" sz="3600">
                <a:solidFill>
                  <a:srgbClr val="F3F3F3"/>
                </a:solidFill>
                <a:latin typeface="Calibri"/>
                <a:ea typeface="Calibri"/>
                <a:cs typeface="Calibri"/>
                <a:sym typeface="Calibri"/>
              </a:rPr>
              <a:t> </a:t>
            </a:r>
            <a:endParaRPr sz="3600">
              <a:solidFill>
                <a:srgbClr val="F3F3F3"/>
              </a:solidFill>
              <a:latin typeface="Calibri"/>
              <a:ea typeface="Calibri"/>
              <a:cs typeface="Calibri"/>
              <a:sym typeface="Calibri"/>
            </a:endParaRPr>
          </a:p>
          <a:p>
            <a:pPr marL="0" lvl="0" indent="0" algn="l" rtl="0">
              <a:lnSpc>
                <a:spcPct val="90000"/>
              </a:lnSpc>
              <a:spcBef>
                <a:spcPts val="720"/>
              </a:spcBef>
              <a:spcAft>
                <a:spcPts val="0"/>
              </a:spcAft>
              <a:buClr>
                <a:srgbClr val="000000"/>
              </a:buClr>
              <a:buSzPts val="1100"/>
              <a:buFont typeface="Arial"/>
              <a:buNone/>
            </a:pPr>
            <a:r>
              <a:rPr lang="en" sz="3600">
                <a:solidFill>
                  <a:srgbClr val="F3F3F3"/>
                </a:solidFill>
                <a:latin typeface="Calibri"/>
                <a:ea typeface="Calibri"/>
                <a:cs typeface="Calibri"/>
                <a:sym typeface="Calibri"/>
              </a:rPr>
              <a:t>feelings such as:</a:t>
            </a:r>
            <a:br>
              <a:rPr lang="en" sz="3600">
                <a:solidFill>
                  <a:srgbClr val="F3F3F3"/>
                </a:solidFill>
                <a:latin typeface="Calibri"/>
                <a:ea typeface="Calibri"/>
                <a:cs typeface="Calibri"/>
                <a:sym typeface="Calibri"/>
              </a:rPr>
            </a:br>
            <a:r>
              <a:rPr lang="en" sz="1200">
                <a:solidFill>
                  <a:srgbClr val="F3F3F3"/>
                </a:solidFill>
                <a:latin typeface="Calibri"/>
                <a:ea typeface="Calibri"/>
                <a:cs typeface="Calibri"/>
                <a:sym typeface="Calibri"/>
              </a:rPr>
              <a:t> </a:t>
            </a:r>
            <a:endParaRPr sz="1200">
              <a:solidFill>
                <a:srgbClr val="F3F3F3"/>
              </a:solidFill>
              <a:latin typeface="Calibri"/>
              <a:ea typeface="Calibri"/>
              <a:cs typeface="Calibri"/>
              <a:sym typeface="Calibri"/>
            </a:endParaRPr>
          </a:p>
          <a:p>
            <a:pPr marL="457200" lvl="0" indent="-457200" algn="l" rtl="0">
              <a:lnSpc>
                <a:spcPct val="90000"/>
              </a:lnSpc>
              <a:spcBef>
                <a:spcPts val="720"/>
              </a:spcBef>
              <a:spcAft>
                <a:spcPts val="0"/>
              </a:spcAft>
              <a:buClr>
                <a:srgbClr val="F3F3F3"/>
              </a:buClr>
              <a:buSzPts val="3600"/>
              <a:buFont typeface="Calibri"/>
              <a:buChar char="●"/>
            </a:pPr>
            <a:r>
              <a:rPr lang="en" sz="3600">
                <a:solidFill>
                  <a:srgbClr val="F3F3F3"/>
                </a:solidFill>
                <a:latin typeface="Calibri"/>
                <a:ea typeface="Calibri"/>
                <a:cs typeface="Calibri"/>
                <a:sym typeface="Calibri"/>
              </a:rPr>
              <a:t>Happiness</a:t>
            </a:r>
            <a:endParaRPr sz="2800">
              <a:solidFill>
                <a:srgbClr val="F3F3F3"/>
              </a:solidFill>
              <a:latin typeface="Calibri"/>
              <a:ea typeface="Calibri"/>
              <a:cs typeface="Calibri"/>
              <a:sym typeface="Calibri"/>
            </a:endParaRPr>
          </a:p>
          <a:p>
            <a:pPr marL="457200" lvl="0" indent="-457200" algn="l" rtl="0">
              <a:lnSpc>
                <a:spcPct val="90000"/>
              </a:lnSpc>
              <a:spcBef>
                <a:spcPts val="0"/>
              </a:spcBef>
              <a:spcAft>
                <a:spcPts val="0"/>
              </a:spcAft>
              <a:buClr>
                <a:srgbClr val="F3F3F3"/>
              </a:buClr>
              <a:buSzPts val="3600"/>
              <a:buFont typeface="Calibri"/>
              <a:buChar char="●"/>
            </a:pPr>
            <a:r>
              <a:rPr lang="en" sz="3600">
                <a:solidFill>
                  <a:srgbClr val="F3F3F3"/>
                </a:solidFill>
                <a:latin typeface="Calibri"/>
                <a:ea typeface="Calibri"/>
                <a:cs typeface="Calibri"/>
                <a:sym typeface="Calibri"/>
              </a:rPr>
              <a:t>Calm</a:t>
            </a:r>
            <a:endParaRPr sz="2800">
              <a:solidFill>
                <a:srgbClr val="F3F3F3"/>
              </a:solidFill>
              <a:latin typeface="Calibri"/>
              <a:ea typeface="Calibri"/>
              <a:cs typeface="Calibri"/>
              <a:sym typeface="Calibri"/>
            </a:endParaRPr>
          </a:p>
          <a:p>
            <a:pPr marL="457200" lvl="0" indent="-457200" algn="l" rtl="0">
              <a:lnSpc>
                <a:spcPct val="90000"/>
              </a:lnSpc>
              <a:spcBef>
                <a:spcPts val="0"/>
              </a:spcBef>
              <a:spcAft>
                <a:spcPts val="0"/>
              </a:spcAft>
              <a:buClr>
                <a:srgbClr val="F3F3F3"/>
              </a:buClr>
              <a:buSzPts val="3600"/>
              <a:buFont typeface="Calibri"/>
              <a:buChar char="●"/>
            </a:pPr>
            <a:r>
              <a:rPr lang="en" sz="3600">
                <a:solidFill>
                  <a:srgbClr val="F3F3F3"/>
                </a:solidFill>
                <a:latin typeface="Calibri"/>
                <a:ea typeface="Calibri"/>
                <a:cs typeface="Calibri"/>
                <a:sym typeface="Calibri"/>
              </a:rPr>
              <a:t>Excitement</a:t>
            </a:r>
            <a:endParaRPr sz="3600">
              <a:solidFill>
                <a:srgbClr val="F3F3F3"/>
              </a:solidFill>
              <a:latin typeface="Calibri"/>
              <a:ea typeface="Calibri"/>
              <a:cs typeface="Calibri"/>
              <a:sym typeface="Calibri"/>
            </a:endParaRPr>
          </a:p>
        </p:txBody>
      </p:sp>
      <p:pic>
        <p:nvPicPr>
          <p:cNvPr id="273" name="Google Shape;273;p33"/>
          <p:cNvPicPr preferRelativeResize="0"/>
          <p:nvPr/>
        </p:nvPicPr>
        <p:blipFill>
          <a:blip r:embed="rId3">
            <a:alphaModFix/>
          </a:blip>
          <a:stretch>
            <a:fillRect/>
          </a:stretch>
        </p:blipFill>
        <p:spPr>
          <a:xfrm>
            <a:off x="6881175" y="1708076"/>
            <a:ext cx="2085125" cy="3297425"/>
          </a:xfrm>
          <a:prstGeom prst="rect">
            <a:avLst/>
          </a:prstGeom>
          <a:noFill/>
          <a:ln>
            <a:noFill/>
          </a:ln>
        </p:spPr>
      </p:pic>
      <p:pic>
        <p:nvPicPr>
          <p:cNvPr id="274" name="Google Shape;274;p33"/>
          <p:cNvPicPr preferRelativeResize="0"/>
          <p:nvPr/>
        </p:nvPicPr>
        <p:blipFill>
          <a:blip r:embed="rId4">
            <a:alphaModFix/>
          </a:blip>
          <a:stretch>
            <a:fillRect/>
          </a:stretch>
        </p:blipFill>
        <p:spPr>
          <a:xfrm>
            <a:off x="-166050" y="244875"/>
            <a:ext cx="1808200" cy="904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4"/>
          <p:cNvPicPr preferRelativeResize="0"/>
          <p:nvPr/>
        </p:nvPicPr>
        <p:blipFill>
          <a:blip r:embed="rId3">
            <a:alphaModFix/>
          </a:blip>
          <a:stretch>
            <a:fillRect/>
          </a:stretch>
        </p:blipFill>
        <p:spPr>
          <a:xfrm>
            <a:off x="-166050" y="244875"/>
            <a:ext cx="1808200" cy="904100"/>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464" y="1055648"/>
            <a:ext cx="2868651" cy="2868651"/>
          </a:xfrm>
          <a:prstGeom prst="rect">
            <a:avLst/>
          </a:prstGeom>
        </p:spPr>
      </p:pic>
      <p:sp>
        <p:nvSpPr>
          <p:cNvPr id="3" name="TextBox 2"/>
          <p:cNvSpPr txBox="1"/>
          <p:nvPr/>
        </p:nvSpPr>
        <p:spPr>
          <a:xfrm>
            <a:off x="6259551" y="904923"/>
            <a:ext cx="2252546" cy="3170099"/>
          </a:xfrm>
          <a:prstGeom prst="rect">
            <a:avLst/>
          </a:prstGeom>
          <a:noFill/>
        </p:spPr>
        <p:txBody>
          <a:bodyPr wrap="square" rtlCol="0">
            <a:spAutoFit/>
          </a:bodyPr>
          <a:lstStyle/>
          <a:p>
            <a:pPr algn="ctr"/>
            <a:r>
              <a:rPr lang="en-US" sz="4000" dirty="0" smtClean="0">
                <a:solidFill>
                  <a:schemeClr val="accent3"/>
                </a:solidFill>
              </a:rPr>
              <a:t>Feelings</a:t>
            </a:r>
            <a:r>
              <a:rPr lang="en-US" sz="4000" dirty="0" smtClean="0">
                <a:solidFill>
                  <a:schemeClr val="tx2">
                    <a:lumMod val="90000"/>
                  </a:schemeClr>
                </a:solidFill>
              </a:rPr>
              <a:t> help us gauge our </a:t>
            </a:r>
            <a:r>
              <a:rPr lang="en-US" sz="4000" dirty="0" smtClean="0">
                <a:solidFill>
                  <a:srgbClr val="FFC000"/>
                </a:solidFill>
              </a:rPr>
              <a:t>needs</a:t>
            </a:r>
            <a:endParaRPr lang="en-US" sz="4000" dirty="0">
              <a:solidFill>
                <a:srgbClr val="FFC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1">
                    <a:lumMod val="40000"/>
                    <a:lumOff val="60000"/>
                  </a:schemeClr>
                </a:solidFill>
              </a:rPr>
              <a:t>Universal Needs</a:t>
            </a:r>
            <a:endParaRPr lang="en-US" sz="3200" dirty="0">
              <a:solidFill>
                <a:schemeClr val="accent1">
                  <a:lumMod val="40000"/>
                  <a:lumOff val="6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4583" y="1063378"/>
            <a:ext cx="3103635" cy="3867150"/>
          </a:xfrm>
          <a:prstGeom prst="rect">
            <a:avLst/>
          </a:prstGeom>
        </p:spPr>
      </p:pic>
      <p:pic>
        <p:nvPicPr>
          <p:cNvPr id="7" name="Google Shape;320;p39"/>
          <p:cNvPicPr preferRelativeResize="0"/>
          <p:nvPr/>
        </p:nvPicPr>
        <p:blipFill>
          <a:blip r:embed="rId4">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3488172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noGrp="1"/>
          </p:cNvSpPr>
          <p:nvPr>
            <p:ph type="title"/>
          </p:nvPr>
        </p:nvSpPr>
        <p:spPr>
          <a:xfrm>
            <a:off x="2257426" y="920353"/>
            <a:ext cx="6400800" cy="857400"/>
          </a:xfrm>
          <a:prstGeom prst="rect">
            <a:avLst/>
          </a:prstGeom>
          <a:noFill/>
        </p:spPr>
        <p:txBody>
          <a:bodyPr wrap="square" rtlCol="0">
            <a:spAutoFit/>
          </a:bodyPr>
          <a:lstStyle/>
          <a:p>
            <a:pPr algn="ctr"/>
            <a:r>
              <a:rPr lang="en-US" sz="3600" dirty="0" smtClean="0">
                <a:solidFill>
                  <a:schemeClr val="bg2">
                    <a:lumMod val="60000"/>
                    <a:lumOff val="40000"/>
                  </a:schemeClr>
                </a:solidFill>
              </a:rPr>
              <a:t>Let’s Try it!</a:t>
            </a:r>
            <a:endParaRPr lang="en-US" sz="3600" dirty="0">
              <a:solidFill>
                <a:schemeClr val="bg2">
                  <a:lumMod val="60000"/>
                  <a:lumOff val="40000"/>
                </a:schemeClr>
              </a:solidFill>
            </a:endParaRPr>
          </a:p>
        </p:txBody>
      </p:sp>
      <p:sp>
        <p:nvSpPr>
          <p:cNvPr id="5" name="Text Placeholder 4"/>
          <p:cNvSpPr txBox="1">
            <a:spLocks noGrp="1"/>
          </p:cNvSpPr>
          <p:nvPr>
            <p:ph type="body" idx="1"/>
          </p:nvPr>
        </p:nvSpPr>
        <p:spPr>
          <a:xfrm>
            <a:off x="2371725" y="2171700"/>
            <a:ext cx="6400800" cy="789930"/>
          </a:xfrm>
          <a:prstGeom prst="rect">
            <a:avLst/>
          </a:prstGeom>
          <a:noFill/>
        </p:spPr>
        <p:txBody>
          <a:bodyPr wrap="square" rtlCol="0">
            <a:spAutoFit/>
          </a:bodyPr>
          <a:lstStyle/>
          <a:p>
            <a:pPr algn="ctr"/>
            <a:r>
              <a:rPr lang="en-US" sz="3600" dirty="0" smtClean="0">
                <a:solidFill>
                  <a:schemeClr val="accent6"/>
                </a:solidFill>
              </a:rPr>
              <a:t>Needs Activity</a:t>
            </a:r>
            <a:endParaRPr lang="en-US" sz="3600" dirty="0">
              <a:solidFill>
                <a:schemeClr val="accent6"/>
              </a:solidFill>
            </a:endParaRPr>
          </a:p>
        </p:txBody>
      </p:sp>
      <p:pic>
        <p:nvPicPr>
          <p:cNvPr id="6" name="Google Shape;320;p39"/>
          <p:cNvPicPr preferRelativeResize="0"/>
          <p:nvPr/>
        </p:nvPicPr>
        <p:blipFill>
          <a:blip r:embed="rId3">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993575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chemeClr val="accent1">
                    <a:lumMod val="40000"/>
                    <a:lumOff val="60000"/>
                  </a:schemeClr>
                </a:solidFill>
              </a:rPr>
              <a:t>Needs Activity</a:t>
            </a:r>
            <a:endParaRPr lang="en-US" sz="3200" dirty="0">
              <a:solidFill>
                <a:schemeClr val="accent1">
                  <a:lumMod val="40000"/>
                  <a:lumOff val="60000"/>
                </a:schemeClr>
              </a:solidFill>
            </a:endParaRPr>
          </a:p>
        </p:txBody>
      </p:sp>
      <p:sp>
        <p:nvSpPr>
          <p:cNvPr id="3" name="Text Placeholder 2"/>
          <p:cNvSpPr>
            <a:spLocks noGrp="1"/>
          </p:cNvSpPr>
          <p:nvPr>
            <p:ph type="body" idx="1"/>
          </p:nvPr>
        </p:nvSpPr>
        <p:spPr>
          <a:xfrm>
            <a:off x="2285999" y="904875"/>
            <a:ext cx="6677025" cy="3689775"/>
          </a:xfrm>
        </p:spPr>
        <p:txBody>
          <a:bodyPr/>
          <a:lstStyle/>
          <a:p>
            <a:pPr marL="685800" indent="-457200" fontAlgn="base">
              <a:spcBef>
                <a:spcPts val="1200"/>
              </a:spcBef>
              <a:buFont typeface="Arial" panose="020B0604020202020204" pitchFamily="34" charset="0"/>
              <a:buChar char="•"/>
            </a:pPr>
            <a:r>
              <a:rPr lang="en-US" sz="2800" dirty="0" smtClean="0">
                <a:solidFill>
                  <a:schemeClr val="accent1">
                    <a:lumMod val="40000"/>
                    <a:lumOff val="60000"/>
                  </a:schemeClr>
                </a:solidFill>
              </a:rPr>
              <a:t>Divide into groups</a:t>
            </a:r>
          </a:p>
          <a:p>
            <a:pPr marL="685800" indent="-457200" fontAlgn="base">
              <a:spcBef>
                <a:spcPts val="1200"/>
              </a:spcBef>
              <a:buFont typeface="Arial" panose="020B0604020202020204" pitchFamily="34" charset="0"/>
              <a:buChar char="•"/>
            </a:pPr>
            <a:r>
              <a:rPr lang="en-US" sz="2800" dirty="0" smtClean="0">
                <a:solidFill>
                  <a:schemeClr val="accent1">
                    <a:lumMod val="40000"/>
                    <a:lumOff val="60000"/>
                  </a:schemeClr>
                </a:solidFill>
              </a:rPr>
              <a:t>Place </a:t>
            </a:r>
            <a:r>
              <a:rPr lang="en-US" sz="2800" dirty="0">
                <a:solidFill>
                  <a:schemeClr val="accent1">
                    <a:lumMod val="40000"/>
                    <a:lumOff val="60000"/>
                  </a:schemeClr>
                </a:solidFill>
              </a:rPr>
              <a:t>the “Needs” cards in the center of the </a:t>
            </a:r>
            <a:r>
              <a:rPr lang="en-US" sz="2800" dirty="0" smtClean="0">
                <a:solidFill>
                  <a:schemeClr val="accent1">
                    <a:lumMod val="40000"/>
                    <a:lumOff val="60000"/>
                  </a:schemeClr>
                </a:solidFill>
              </a:rPr>
              <a:t>circle.</a:t>
            </a:r>
            <a:endParaRPr lang="en-US" sz="2800" dirty="0">
              <a:solidFill>
                <a:schemeClr val="accent1">
                  <a:lumMod val="40000"/>
                  <a:lumOff val="60000"/>
                </a:schemeClr>
              </a:solidFill>
            </a:endParaRPr>
          </a:p>
          <a:p>
            <a:pPr marL="685800" indent="-457200" fontAlgn="base">
              <a:spcBef>
                <a:spcPts val="1200"/>
              </a:spcBef>
              <a:buFont typeface="Arial" panose="020B0604020202020204" pitchFamily="34" charset="0"/>
              <a:buChar char="•"/>
            </a:pPr>
            <a:r>
              <a:rPr lang="en-US" sz="2800" dirty="0" smtClean="0">
                <a:solidFill>
                  <a:schemeClr val="accent1">
                    <a:lumMod val="40000"/>
                    <a:lumOff val="60000"/>
                  </a:schemeClr>
                </a:solidFill>
              </a:rPr>
              <a:t>Think of one need that you have right now (it could be met or unmet)</a:t>
            </a:r>
          </a:p>
          <a:p>
            <a:pPr marL="685800" indent="-457200" fontAlgn="base">
              <a:spcBef>
                <a:spcPts val="1200"/>
              </a:spcBef>
              <a:buFont typeface="Arial" panose="020B0604020202020204" pitchFamily="34" charset="0"/>
              <a:buChar char="•"/>
            </a:pPr>
            <a:r>
              <a:rPr lang="en-US" sz="2800" dirty="0" smtClean="0">
                <a:solidFill>
                  <a:schemeClr val="accent1">
                    <a:lumMod val="40000"/>
                    <a:lumOff val="60000"/>
                  </a:schemeClr>
                </a:solidFill>
              </a:rPr>
              <a:t>Take </a:t>
            </a:r>
            <a:r>
              <a:rPr lang="en-US" sz="2800" dirty="0">
                <a:solidFill>
                  <a:schemeClr val="accent1">
                    <a:lumMod val="40000"/>
                    <a:lumOff val="60000"/>
                  </a:schemeClr>
                </a:solidFill>
              </a:rPr>
              <a:t>turns sharing with the small </a:t>
            </a:r>
            <a:r>
              <a:rPr lang="en-US" sz="2800" dirty="0" smtClean="0">
                <a:solidFill>
                  <a:schemeClr val="accent1">
                    <a:lumMod val="40000"/>
                    <a:lumOff val="60000"/>
                  </a:schemeClr>
                </a:solidFill>
              </a:rPr>
              <a:t>group your need and 1 or 2 sentences about that if you wish. </a:t>
            </a:r>
            <a:endParaRPr lang="en-US" sz="2800" dirty="0">
              <a:solidFill>
                <a:schemeClr val="accent1">
                  <a:lumMod val="40000"/>
                  <a:lumOff val="60000"/>
                </a:schemeClr>
              </a:solidFill>
            </a:endParaRPr>
          </a:p>
          <a:p>
            <a:endParaRPr lang="en-US" dirty="0"/>
          </a:p>
        </p:txBody>
      </p:sp>
      <p:pic>
        <p:nvPicPr>
          <p:cNvPr id="4" name="Google Shape;320;p39"/>
          <p:cNvPicPr preferRelativeResize="0"/>
          <p:nvPr/>
        </p:nvPicPr>
        <p:blipFill>
          <a:blip r:embed="rId3">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3408670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4"/>
          <p:cNvPicPr preferRelativeResize="0"/>
          <p:nvPr/>
        </p:nvPicPr>
        <p:blipFill>
          <a:blip r:embed="rId3">
            <a:alphaModFix/>
          </a:blip>
          <a:stretch>
            <a:fillRect/>
          </a:stretch>
        </p:blipFill>
        <p:spPr>
          <a:xfrm>
            <a:off x="-166050" y="244875"/>
            <a:ext cx="1808200" cy="904100"/>
          </a:xfrm>
          <a:prstGeom prst="rect">
            <a:avLst/>
          </a:prstGeom>
          <a:noFill/>
          <a:ln>
            <a:noFill/>
          </a:ln>
        </p:spPr>
      </p:pic>
      <p:sp>
        <p:nvSpPr>
          <p:cNvPr id="3" name="TextBox 2"/>
          <p:cNvSpPr txBox="1"/>
          <p:nvPr/>
        </p:nvSpPr>
        <p:spPr>
          <a:xfrm>
            <a:off x="6259551" y="696925"/>
            <a:ext cx="2252546" cy="3170099"/>
          </a:xfrm>
          <a:prstGeom prst="rect">
            <a:avLst/>
          </a:prstGeom>
          <a:noFill/>
        </p:spPr>
        <p:txBody>
          <a:bodyPr wrap="square" rtlCol="0">
            <a:spAutoFit/>
          </a:bodyPr>
          <a:lstStyle/>
          <a:p>
            <a:pPr algn="ctr"/>
            <a:r>
              <a:rPr lang="en-US" sz="4000" dirty="0" smtClean="0">
                <a:solidFill>
                  <a:schemeClr val="tx2">
                    <a:lumMod val="90000"/>
                  </a:schemeClr>
                </a:solidFill>
              </a:rPr>
              <a:t>Naming</a:t>
            </a:r>
            <a:endParaRPr lang="en-US" sz="4000" dirty="0" smtClean="0">
              <a:solidFill>
                <a:schemeClr val="accent3"/>
              </a:solidFill>
            </a:endParaRPr>
          </a:p>
          <a:p>
            <a:pPr algn="ctr"/>
            <a:r>
              <a:rPr lang="en-US" sz="4000" dirty="0" smtClean="0">
                <a:solidFill>
                  <a:schemeClr val="accent3"/>
                </a:solidFill>
              </a:rPr>
              <a:t>Feelings</a:t>
            </a:r>
            <a:r>
              <a:rPr lang="en-US" sz="4000" dirty="0" smtClean="0">
                <a:solidFill>
                  <a:schemeClr val="tx2">
                    <a:lumMod val="90000"/>
                  </a:schemeClr>
                </a:solidFill>
              </a:rPr>
              <a:t> </a:t>
            </a:r>
            <a:r>
              <a:rPr lang="en-US" sz="4000" dirty="0" smtClean="0">
                <a:solidFill>
                  <a:schemeClr val="tx2">
                    <a:lumMod val="90000"/>
                  </a:schemeClr>
                </a:solidFill>
              </a:rPr>
              <a:t>help us </a:t>
            </a:r>
            <a:r>
              <a:rPr lang="en-US" sz="4000" dirty="0" smtClean="0">
                <a:solidFill>
                  <a:schemeClr val="tx2">
                    <a:lumMod val="90000"/>
                  </a:schemeClr>
                </a:solidFill>
              </a:rPr>
              <a:t>to be happier</a:t>
            </a:r>
            <a:endParaRPr lang="en-US" sz="4000" dirty="0">
              <a:solidFill>
                <a:srgbClr val="FFC000"/>
              </a:solidFill>
            </a:endParaRPr>
          </a:p>
        </p:txBody>
      </p:sp>
      <p:pic>
        <p:nvPicPr>
          <p:cNvPr id="5" name="Google Shape;157;p20"/>
          <p:cNvPicPr preferRelativeResize="0"/>
          <p:nvPr/>
        </p:nvPicPr>
        <p:blipFill rotWithShape="1">
          <a:blip r:embed="rId4">
            <a:alphaModFix/>
          </a:blip>
          <a:srcRect t="22747" r="34255"/>
          <a:stretch/>
        </p:blipFill>
        <p:spPr>
          <a:xfrm>
            <a:off x="2746425" y="696925"/>
            <a:ext cx="3073350" cy="3524250"/>
          </a:xfrm>
          <a:prstGeom prst="rect">
            <a:avLst/>
          </a:prstGeom>
          <a:noFill/>
          <a:ln>
            <a:noFill/>
          </a:ln>
        </p:spPr>
      </p:pic>
    </p:spTree>
    <p:extLst>
      <p:ext uri="{BB962C8B-B14F-4D97-AF65-F5344CB8AC3E}">
        <p14:creationId xmlns:p14="http://schemas.microsoft.com/office/powerpoint/2010/main" val="215283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38"/>
          <p:cNvPicPr preferRelativeResize="0"/>
          <p:nvPr/>
        </p:nvPicPr>
        <p:blipFill>
          <a:blip r:embed="rId3">
            <a:alphaModFix/>
          </a:blip>
          <a:stretch>
            <a:fillRect/>
          </a:stretch>
        </p:blipFill>
        <p:spPr>
          <a:xfrm>
            <a:off x="4878075" y="1619075"/>
            <a:ext cx="4265925" cy="3224636"/>
          </a:xfrm>
          <a:prstGeom prst="rect">
            <a:avLst/>
          </a:prstGeom>
          <a:noFill/>
          <a:ln>
            <a:noFill/>
          </a:ln>
        </p:spPr>
      </p:pic>
      <p:sp>
        <p:nvSpPr>
          <p:cNvPr id="311" name="Google Shape;311;p38"/>
          <p:cNvSpPr/>
          <p:nvPr/>
        </p:nvSpPr>
        <p:spPr>
          <a:xfrm>
            <a:off x="1986100" y="112500"/>
            <a:ext cx="3096300" cy="2566800"/>
          </a:xfrm>
          <a:prstGeom prst="wedgeEllipseCallout">
            <a:avLst>
              <a:gd name="adj1" fmla="val 47697"/>
              <a:gd name="adj2" fmla="val 6547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400"/>
              <a:t>So what if I’m not Happy? I’m just here to do my work!</a:t>
            </a:r>
            <a:endParaRPr sz="2400"/>
          </a:p>
        </p:txBody>
      </p:sp>
      <p:pic>
        <p:nvPicPr>
          <p:cNvPr id="312" name="Google Shape;312;p38"/>
          <p:cNvPicPr preferRelativeResize="0"/>
          <p:nvPr/>
        </p:nvPicPr>
        <p:blipFill>
          <a:blip r:embed="rId4">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39"/>
          <p:cNvPicPr preferRelativeResize="0"/>
          <p:nvPr/>
        </p:nvPicPr>
        <p:blipFill rotWithShape="1">
          <a:blip r:embed="rId3">
            <a:alphaModFix/>
          </a:blip>
          <a:srcRect b="17471"/>
          <a:stretch/>
        </p:blipFill>
        <p:spPr>
          <a:xfrm>
            <a:off x="5672775" y="978225"/>
            <a:ext cx="3273675" cy="3993400"/>
          </a:xfrm>
          <a:prstGeom prst="rect">
            <a:avLst/>
          </a:prstGeom>
          <a:noFill/>
          <a:ln>
            <a:noFill/>
          </a:ln>
        </p:spPr>
      </p:pic>
      <p:sp>
        <p:nvSpPr>
          <p:cNvPr id="318" name="Google Shape;318;p39"/>
          <p:cNvSpPr txBox="1"/>
          <p:nvPr/>
        </p:nvSpPr>
        <p:spPr>
          <a:xfrm>
            <a:off x="2617600" y="1492925"/>
            <a:ext cx="2872200" cy="29640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rgbClr val="EFEFEF"/>
              </a:buClr>
              <a:buSzPts val="3000"/>
              <a:buChar char="●"/>
            </a:pPr>
            <a:r>
              <a:rPr lang="en" sz="3000">
                <a:solidFill>
                  <a:srgbClr val="EFEFEF"/>
                </a:solidFill>
              </a:rPr>
              <a:t>Flexible</a:t>
            </a:r>
            <a:endParaRPr sz="3000">
              <a:solidFill>
                <a:srgbClr val="EFEFEF"/>
              </a:solidFill>
            </a:endParaRPr>
          </a:p>
          <a:p>
            <a:pPr marL="457200" lvl="0" indent="-419100" algn="l" rtl="0">
              <a:spcBef>
                <a:spcPts val="0"/>
              </a:spcBef>
              <a:spcAft>
                <a:spcPts val="0"/>
              </a:spcAft>
              <a:buClr>
                <a:srgbClr val="EFEFEF"/>
              </a:buClr>
              <a:buSzPts val="3000"/>
              <a:buChar char="●"/>
            </a:pPr>
            <a:r>
              <a:rPr lang="en" sz="3000">
                <a:solidFill>
                  <a:srgbClr val="EFEFEF"/>
                </a:solidFill>
              </a:rPr>
              <a:t>Creative</a:t>
            </a:r>
            <a:endParaRPr sz="3000">
              <a:solidFill>
                <a:srgbClr val="EFEFEF"/>
              </a:solidFill>
            </a:endParaRPr>
          </a:p>
          <a:p>
            <a:pPr marL="457200" lvl="0" indent="-419100" algn="l" rtl="0">
              <a:spcBef>
                <a:spcPts val="0"/>
              </a:spcBef>
              <a:spcAft>
                <a:spcPts val="0"/>
              </a:spcAft>
              <a:buClr>
                <a:srgbClr val="EFEFEF"/>
              </a:buClr>
              <a:buSzPts val="3000"/>
              <a:buChar char="●"/>
            </a:pPr>
            <a:r>
              <a:rPr lang="en" sz="3000">
                <a:solidFill>
                  <a:srgbClr val="EFEFEF"/>
                </a:solidFill>
              </a:rPr>
              <a:t>Helpful</a:t>
            </a:r>
            <a:endParaRPr sz="3000">
              <a:solidFill>
                <a:srgbClr val="EFEFEF"/>
              </a:solidFill>
            </a:endParaRPr>
          </a:p>
          <a:p>
            <a:pPr marL="457200" lvl="0" indent="-419100" algn="l" rtl="0">
              <a:spcBef>
                <a:spcPts val="0"/>
              </a:spcBef>
              <a:spcAft>
                <a:spcPts val="0"/>
              </a:spcAft>
              <a:buClr>
                <a:srgbClr val="EFEFEF"/>
              </a:buClr>
              <a:buSzPts val="3000"/>
              <a:buChar char="●"/>
            </a:pPr>
            <a:r>
              <a:rPr lang="en" sz="3000">
                <a:solidFill>
                  <a:srgbClr val="EFEFEF"/>
                </a:solidFill>
              </a:rPr>
              <a:t>Sociable</a:t>
            </a:r>
            <a:endParaRPr sz="3000">
              <a:solidFill>
                <a:srgbClr val="EFEFEF"/>
              </a:solidFill>
            </a:endParaRPr>
          </a:p>
          <a:p>
            <a:pPr marL="457200" lvl="0" indent="-419100" algn="l" rtl="0">
              <a:spcBef>
                <a:spcPts val="0"/>
              </a:spcBef>
              <a:spcAft>
                <a:spcPts val="0"/>
              </a:spcAft>
              <a:buClr>
                <a:srgbClr val="EFEFEF"/>
              </a:buClr>
              <a:buSzPts val="3000"/>
              <a:buChar char="●"/>
            </a:pPr>
            <a:r>
              <a:rPr lang="en" sz="3000">
                <a:solidFill>
                  <a:srgbClr val="EFEFEF"/>
                </a:solidFill>
              </a:rPr>
              <a:t>Active</a:t>
            </a:r>
            <a:endParaRPr sz="3000">
              <a:solidFill>
                <a:srgbClr val="EFEFEF"/>
              </a:solidFill>
            </a:endParaRPr>
          </a:p>
          <a:p>
            <a:pPr marL="457200" lvl="0" indent="-419100" algn="l" rtl="0">
              <a:spcBef>
                <a:spcPts val="0"/>
              </a:spcBef>
              <a:spcAft>
                <a:spcPts val="0"/>
              </a:spcAft>
              <a:buClr>
                <a:srgbClr val="EFEFEF"/>
              </a:buClr>
              <a:buSzPts val="3000"/>
              <a:buChar char="●"/>
            </a:pPr>
            <a:r>
              <a:rPr lang="en" sz="3000">
                <a:solidFill>
                  <a:srgbClr val="EFEFEF"/>
                </a:solidFill>
              </a:rPr>
              <a:t>Resilient</a:t>
            </a:r>
            <a:endParaRPr sz="3000">
              <a:solidFill>
                <a:srgbClr val="EFEFEF"/>
              </a:solidFill>
            </a:endParaRPr>
          </a:p>
          <a:p>
            <a:pPr marL="0" lvl="0" indent="0" algn="l" rtl="0">
              <a:spcBef>
                <a:spcPts val="0"/>
              </a:spcBef>
              <a:spcAft>
                <a:spcPts val="0"/>
              </a:spcAft>
              <a:buNone/>
            </a:pPr>
            <a:endParaRPr sz="3000">
              <a:solidFill>
                <a:srgbClr val="EFEFEF"/>
              </a:solidFill>
            </a:endParaRPr>
          </a:p>
        </p:txBody>
      </p:sp>
      <p:sp>
        <p:nvSpPr>
          <p:cNvPr id="319" name="Google Shape;319;p39"/>
          <p:cNvSpPr txBox="1"/>
          <p:nvPr/>
        </p:nvSpPr>
        <p:spPr>
          <a:xfrm>
            <a:off x="2240725" y="428325"/>
            <a:ext cx="2261100" cy="54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3F3F3"/>
                </a:solidFill>
              </a:rPr>
              <a:t>MORE</a:t>
            </a:r>
            <a:endParaRPr sz="3600">
              <a:solidFill>
                <a:srgbClr val="F3F3F3"/>
              </a:solidFill>
            </a:endParaRPr>
          </a:p>
        </p:txBody>
      </p:sp>
      <p:pic>
        <p:nvPicPr>
          <p:cNvPr id="320" name="Google Shape;320;p39"/>
          <p:cNvPicPr preferRelativeResize="0"/>
          <p:nvPr/>
        </p:nvPicPr>
        <p:blipFill>
          <a:blip r:embed="rId4">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grpSp>
        <p:nvGrpSpPr>
          <p:cNvPr id="296" name="Google Shape;296;p37"/>
          <p:cNvGrpSpPr/>
          <p:nvPr/>
        </p:nvGrpSpPr>
        <p:grpSpPr>
          <a:xfrm>
            <a:off x="-234150" y="6"/>
            <a:ext cx="9628016" cy="4568291"/>
            <a:chOff x="-2698947" y="50269"/>
            <a:chExt cx="12179653" cy="4778547"/>
          </a:xfrm>
        </p:grpSpPr>
        <p:pic>
          <p:nvPicPr>
            <p:cNvPr id="297" name="Google Shape;297;p37"/>
            <p:cNvPicPr preferRelativeResize="0"/>
            <p:nvPr/>
          </p:nvPicPr>
          <p:blipFill>
            <a:blip r:embed="rId3">
              <a:alphaModFix/>
            </a:blip>
            <a:stretch>
              <a:fillRect/>
            </a:stretch>
          </p:blipFill>
          <p:spPr>
            <a:xfrm>
              <a:off x="928866" y="1331225"/>
              <a:ext cx="5710051" cy="3449050"/>
            </a:xfrm>
            <a:prstGeom prst="rect">
              <a:avLst/>
            </a:prstGeom>
            <a:noFill/>
            <a:ln>
              <a:noFill/>
            </a:ln>
          </p:spPr>
        </p:pic>
        <p:sp>
          <p:nvSpPr>
            <p:cNvPr id="298" name="Google Shape;298;p37"/>
            <p:cNvSpPr txBox="1"/>
            <p:nvPr/>
          </p:nvSpPr>
          <p:spPr>
            <a:xfrm>
              <a:off x="6695016" y="992694"/>
              <a:ext cx="2469600" cy="135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2"/>
                  </a:solidFill>
                  <a:latin typeface="Calibri"/>
                  <a:ea typeface="Calibri"/>
                  <a:cs typeface="Calibri"/>
                  <a:sym typeface="Calibri"/>
                </a:rPr>
                <a:t>50% Genetics</a:t>
              </a:r>
              <a:endParaRPr sz="3000">
                <a:solidFill>
                  <a:schemeClr val="lt2"/>
                </a:solidFill>
                <a:latin typeface="Calibri"/>
                <a:ea typeface="Calibri"/>
                <a:cs typeface="Calibri"/>
                <a:sym typeface="Calibri"/>
              </a:endParaRPr>
            </a:p>
          </p:txBody>
        </p:sp>
        <p:sp>
          <p:nvSpPr>
            <p:cNvPr id="299" name="Google Shape;299;p37"/>
            <p:cNvSpPr txBox="1"/>
            <p:nvPr/>
          </p:nvSpPr>
          <p:spPr>
            <a:xfrm>
              <a:off x="-2582992" y="1331217"/>
              <a:ext cx="2469600" cy="135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2"/>
                  </a:solidFill>
                  <a:latin typeface="Calibri"/>
                  <a:ea typeface="Calibri"/>
                  <a:cs typeface="Calibri"/>
                  <a:sym typeface="Calibri"/>
                </a:rPr>
                <a:t>40% Intentional </a:t>
              </a:r>
              <a:endParaRPr sz="3000">
                <a:solidFill>
                  <a:schemeClr val="lt2"/>
                </a:solidFill>
                <a:latin typeface="Calibri"/>
                <a:ea typeface="Calibri"/>
                <a:cs typeface="Calibri"/>
                <a:sym typeface="Calibri"/>
              </a:endParaRPr>
            </a:p>
            <a:p>
              <a:pPr marL="0" lvl="0" indent="0" algn="ctr" rtl="0">
                <a:spcBef>
                  <a:spcPts val="0"/>
                </a:spcBef>
                <a:spcAft>
                  <a:spcPts val="0"/>
                </a:spcAft>
                <a:buNone/>
              </a:pPr>
              <a:r>
                <a:rPr lang="en" sz="3000">
                  <a:solidFill>
                    <a:schemeClr val="lt2"/>
                  </a:solidFill>
                  <a:latin typeface="Calibri"/>
                  <a:ea typeface="Calibri"/>
                  <a:cs typeface="Calibri"/>
                  <a:sym typeface="Calibri"/>
                </a:rPr>
                <a:t>Activities</a:t>
              </a:r>
              <a:endParaRPr sz="3000">
                <a:solidFill>
                  <a:schemeClr val="lt2"/>
                </a:solidFill>
                <a:latin typeface="Calibri"/>
                <a:ea typeface="Calibri"/>
                <a:cs typeface="Calibri"/>
                <a:sym typeface="Calibri"/>
              </a:endParaRPr>
            </a:p>
          </p:txBody>
        </p:sp>
        <p:sp>
          <p:nvSpPr>
            <p:cNvPr id="300" name="Google Shape;300;p37"/>
            <p:cNvSpPr txBox="1"/>
            <p:nvPr/>
          </p:nvSpPr>
          <p:spPr>
            <a:xfrm>
              <a:off x="-2698947" y="3246916"/>
              <a:ext cx="2924700" cy="158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lt2"/>
                  </a:solidFill>
                  <a:latin typeface="Calibri"/>
                  <a:ea typeface="Calibri"/>
                  <a:cs typeface="Calibri"/>
                  <a:sym typeface="Calibri"/>
                </a:rPr>
                <a:t>10% Life Circumstance</a:t>
              </a:r>
              <a:endParaRPr sz="3000">
                <a:solidFill>
                  <a:schemeClr val="lt2"/>
                </a:solidFill>
                <a:latin typeface="Calibri"/>
                <a:ea typeface="Calibri"/>
                <a:cs typeface="Calibri"/>
                <a:sym typeface="Calibri"/>
              </a:endParaRPr>
            </a:p>
          </p:txBody>
        </p:sp>
        <p:sp>
          <p:nvSpPr>
            <p:cNvPr id="301" name="Google Shape;301;p37"/>
            <p:cNvSpPr txBox="1"/>
            <p:nvPr/>
          </p:nvSpPr>
          <p:spPr>
            <a:xfrm>
              <a:off x="773806" y="50269"/>
              <a:ext cx="8706900" cy="1366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lt1"/>
                </a:buClr>
                <a:buFont typeface="Arial"/>
                <a:buNone/>
              </a:pPr>
              <a:r>
                <a:rPr lang="en" sz="4800" b="1">
                  <a:solidFill>
                    <a:schemeClr val="lt1"/>
                  </a:solidFill>
                  <a:latin typeface="Calibri"/>
                  <a:ea typeface="Calibri"/>
                  <a:cs typeface="Calibri"/>
                  <a:sym typeface="Calibri"/>
                </a:rPr>
                <a:t>HAPPINESS</a:t>
              </a:r>
              <a:r>
                <a:rPr lang="en" sz="3600">
                  <a:solidFill>
                    <a:schemeClr val="lt1"/>
                  </a:solidFill>
                </a:rPr>
                <a:t> </a:t>
              </a:r>
              <a:r>
                <a:rPr lang="en" sz="4800" b="1">
                  <a:solidFill>
                    <a:schemeClr val="lt1"/>
                  </a:solidFill>
                  <a:latin typeface="Calibri"/>
                  <a:ea typeface="Calibri"/>
                  <a:cs typeface="Calibri"/>
                  <a:sym typeface="Calibri"/>
                </a:rPr>
                <a:t>EQUATION</a:t>
              </a:r>
              <a:endParaRPr sz="3600" u="none">
                <a:solidFill>
                  <a:schemeClr val="lt1"/>
                </a:solidFill>
              </a:endParaRPr>
            </a:p>
          </p:txBody>
        </p:sp>
      </p:grpSp>
      <p:sp>
        <p:nvSpPr>
          <p:cNvPr id="302" name="Google Shape;302;p37"/>
          <p:cNvSpPr/>
          <p:nvPr/>
        </p:nvSpPr>
        <p:spPr>
          <a:xfrm rot="658539">
            <a:off x="1884303" y="2129161"/>
            <a:ext cx="1008446" cy="346248"/>
          </a:xfrm>
          <a:prstGeom prst="rightArrow">
            <a:avLst>
              <a:gd name="adj1" fmla="val 50000"/>
              <a:gd name="adj2" fmla="val 50000"/>
            </a:avLst>
          </a:prstGeom>
          <a:solidFill>
            <a:srgbClr val="00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7"/>
          <p:cNvSpPr/>
          <p:nvPr/>
        </p:nvSpPr>
        <p:spPr>
          <a:xfrm rot="658353">
            <a:off x="2030580" y="3689750"/>
            <a:ext cx="1678587" cy="346248"/>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7"/>
          <p:cNvSpPr/>
          <p:nvPr/>
        </p:nvSpPr>
        <p:spPr>
          <a:xfrm rot="9904927">
            <a:off x="6715452" y="2210178"/>
            <a:ext cx="1636145" cy="34616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5" name="Google Shape;305;p37"/>
          <p:cNvPicPr preferRelativeResize="0"/>
          <p:nvPr/>
        </p:nvPicPr>
        <p:blipFill>
          <a:blip r:embed="rId4">
            <a:alphaModFix/>
          </a:blip>
          <a:stretch>
            <a:fillRect/>
          </a:stretch>
        </p:blipFill>
        <p:spPr>
          <a:xfrm>
            <a:off x="88825" y="94275"/>
            <a:ext cx="1318800" cy="65940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40"/>
          <p:cNvPicPr preferRelativeResize="0"/>
          <p:nvPr/>
        </p:nvPicPr>
        <p:blipFill>
          <a:blip r:embed="rId4">
            <a:alphaModFix/>
          </a:blip>
          <a:stretch>
            <a:fillRect/>
          </a:stretch>
        </p:blipFill>
        <p:spPr>
          <a:xfrm>
            <a:off x="-166050" y="244875"/>
            <a:ext cx="1808200" cy="904100"/>
          </a:xfrm>
          <a:prstGeom prst="rect">
            <a:avLst/>
          </a:prstGeom>
          <a:noFill/>
          <a:ln>
            <a:noFill/>
          </a:ln>
        </p:spPr>
      </p:pic>
      <p:sp>
        <p:nvSpPr>
          <p:cNvPr id="327" name="Google Shape;327;p40"/>
          <p:cNvSpPr txBox="1"/>
          <p:nvPr/>
        </p:nvSpPr>
        <p:spPr>
          <a:xfrm>
            <a:off x="3475350" y="301700"/>
            <a:ext cx="4471500" cy="48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F3F3F3"/>
                </a:solidFill>
              </a:rPr>
              <a:t>Shawn Achor</a:t>
            </a:r>
            <a:endParaRPr sz="3000">
              <a:solidFill>
                <a:srgbClr val="F3F3F3"/>
              </a:solidFill>
            </a:endParaRPr>
          </a:p>
        </p:txBody>
      </p:sp>
      <p:pic>
        <p:nvPicPr>
          <p:cNvPr id="2" name="fLJsdqxnZb0"/>
          <p:cNvPicPr>
            <a:picLocks noRot="1" noChangeAspect="1"/>
          </p:cNvPicPr>
          <p:nvPr>
            <a:videoFile r:link="rId1"/>
          </p:nvPr>
        </p:nvPicPr>
        <p:blipFill>
          <a:blip r:embed="rId5"/>
          <a:stretch>
            <a:fillRect/>
          </a:stretch>
        </p:blipFill>
        <p:spPr>
          <a:xfrm>
            <a:off x="2604597" y="1148975"/>
            <a:ext cx="6271645" cy="35278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8"/>
          <p:cNvSpPr/>
          <p:nvPr/>
        </p:nvSpPr>
        <p:spPr>
          <a:xfrm rot="-3280241">
            <a:off x="4833882" y="1911332"/>
            <a:ext cx="1323418" cy="1320838"/>
          </a:xfrm>
          <a:prstGeom prst="ellipse">
            <a:avLst/>
          </a:prstGeom>
          <a:solidFill>
            <a:srgbClr val="A1C3FA"/>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grpSp>
        <p:nvGrpSpPr>
          <p:cNvPr id="133" name="Google Shape;133;p18"/>
          <p:cNvGrpSpPr/>
          <p:nvPr/>
        </p:nvGrpSpPr>
        <p:grpSpPr>
          <a:xfrm>
            <a:off x="5096512" y="1520205"/>
            <a:ext cx="3059929" cy="3298347"/>
            <a:chOff x="4184863" y="1520198"/>
            <a:chExt cx="2958454" cy="3298347"/>
          </a:xfrm>
        </p:grpSpPr>
        <p:sp>
          <p:nvSpPr>
            <p:cNvPr id="134" name="Google Shape;134;p18"/>
            <p:cNvSpPr/>
            <p:nvPr/>
          </p:nvSpPr>
          <p:spPr>
            <a:xfrm rot="-3280088">
              <a:off x="4136321" y="2563569"/>
              <a:ext cx="3184127" cy="1211606"/>
            </a:xfrm>
            <a:custGeom>
              <a:avLst/>
              <a:gdLst/>
              <a:ahLst/>
              <a:cxnLst/>
              <a:rect l="l" t="t" r="r" b="b"/>
              <a:pathLst>
                <a:path w="492" h="187" extrusionOk="0">
                  <a:moveTo>
                    <a:pt x="457" y="0"/>
                  </a:moveTo>
                  <a:cubicBezTo>
                    <a:pt x="416" y="91"/>
                    <a:pt x="325" y="155"/>
                    <a:pt x="218" y="155"/>
                  </a:cubicBezTo>
                  <a:cubicBezTo>
                    <a:pt x="137" y="155"/>
                    <a:pt x="64" y="118"/>
                    <a:pt x="17" y="60"/>
                  </a:cubicBezTo>
                  <a:cubicBezTo>
                    <a:pt x="11" y="70"/>
                    <a:pt x="5" y="80"/>
                    <a:pt x="0" y="90"/>
                  </a:cubicBezTo>
                  <a:cubicBezTo>
                    <a:pt x="54" y="150"/>
                    <a:pt x="132" y="187"/>
                    <a:pt x="218" y="187"/>
                  </a:cubicBezTo>
                  <a:cubicBezTo>
                    <a:pt x="343" y="187"/>
                    <a:pt x="449" y="109"/>
                    <a:pt x="492" y="0"/>
                  </a:cubicBezTo>
                  <a:cubicBezTo>
                    <a:pt x="480" y="0"/>
                    <a:pt x="468" y="1"/>
                    <a:pt x="457" y="0"/>
                  </a:cubicBezTo>
                  <a:close/>
                </a:path>
              </a:pathLst>
            </a:custGeom>
            <a:solidFill>
              <a:srgbClr val="783F04"/>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18"/>
            <p:cNvSpPr/>
            <p:nvPr/>
          </p:nvSpPr>
          <p:spPr>
            <a:xfrm rot="-3280088">
              <a:off x="4100923" y="2460157"/>
              <a:ext cx="2729637" cy="1205146"/>
            </a:xfrm>
            <a:custGeom>
              <a:avLst/>
              <a:gdLst/>
              <a:ahLst/>
              <a:cxnLst/>
              <a:rect l="l" t="t" r="r" b="b"/>
              <a:pathLst>
                <a:path w="440" h="194" extrusionOk="0">
                  <a:moveTo>
                    <a:pt x="262" y="39"/>
                  </a:moveTo>
                  <a:cubicBezTo>
                    <a:pt x="206" y="71"/>
                    <a:pt x="134" y="53"/>
                    <a:pt x="100" y="0"/>
                  </a:cubicBezTo>
                  <a:cubicBezTo>
                    <a:pt x="57" y="25"/>
                    <a:pt x="24" y="60"/>
                    <a:pt x="0" y="99"/>
                  </a:cubicBezTo>
                  <a:cubicBezTo>
                    <a:pt x="47" y="157"/>
                    <a:pt x="120" y="194"/>
                    <a:pt x="201" y="194"/>
                  </a:cubicBezTo>
                  <a:cubicBezTo>
                    <a:pt x="308" y="194"/>
                    <a:pt x="399" y="130"/>
                    <a:pt x="440" y="39"/>
                  </a:cubicBezTo>
                  <a:cubicBezTo>
                    <a:pt x="393" y="37"/>
                    <a:pt x="346" y="24"/>
                    <a:pt x="303" y="0"/>
                  </a:cubicBezTo>
                  <a:cubicBezTo>
                    <a:pt x="292" y="15"/>
                    <a:pt x="279" y="29"/>
                    <a:pt x="262" y="39"/>
                  </a:cubicBezTo>
                  <a:close/>
                </a:path>
              </a:pathLst>
            </a:custGeom>
            <a:solidFill>
              <a:srgbClr val="783F04"/>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8"/>
            <p:cNvSpPr txBox="1"/>
            <p:nvPr/>
          </p:nvSpPr>
          <p:spPr>
            <a:xfrm rot="-3779420">
              <a:off x="4786680" y="2830823"/>
              <a:ext cx="1504159" cy="563236"/>
            </a:xfrm>
            <a:prstGeom prst="rect">
              <a:avLst/>
            </a:prstGeom>
            <a:solidFill>
              <a:srgbClr val="783F0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Gratitude</a:t>
              </a:r>
              <a:endParaRPr sz="1800">
                <a:solidFill>
                  <a:srgbClr val="FFFFFF"/>
                </a:solidFill>
                <a:latin typeface="Roboto"/>
                <a:ea typeface="Roboto"/>
                <a:cs typeface="Roboto"/>
                <a:sym typeface="Roboto"/>
              </a:endParaRPr>
            </a:p>
          </p:txBody>
        </p:sp>
      </p:grpSp>
      <p:grpSp>
        <p:nvGrpSpPr>
          <p:cNvPr id="137" name="Google Shape;137;p18"/>
          <p:cNvGrpSpPr/>
          <p:nvPr/>
        </p:nvGrpSpPr>
        <p:grpSpPr>
          <a:xfrm>
            <a:off x="3707209" y="-71325"/>
            <a:ext cx="3406546" cy="3222916"/>
            <a:chOff x="2857731" y="-71332"/>
            <a:chExt cx="3293577" cy="3222916"/>
          </a:xfrm>
        </p:grpSpPr>
        <p:sp>
          <p:nvSpPr>
            <p:cNvPr id="138" name="Google Shape;138;p18"/>
            <p:cNvSpPr/>
            <p:nvPr/>
          </p:nvSpPr>
          <p:spPr>
            <a:xfrm rot="-3280089">
              <a:off x="3410337" y="297186"/>
              <a:ext cx="2188366" cy="2485879"/>
            </a:xfrm>
            <a:custGeom>
              <a:avLst/>
              <a:gdLst/>
              <a:ahLst/>
              <a:cxnLst/>
              <a:rect l="l" t="t" r="r" b="b"/>
              <a:pathLst>
                <a:path w="338" h="384" extrusionOk="0">
                  <a:moveTo>
                    <a:pt x="45" y="32"/>
                  </a:moveTo>
                  <a:cubicBezTo>
                    <a:pt x="189" y="32"/>
                    <a:pt x="306" y="148"/>
                    <a:pt x="306" y="292"/>
                  </a:cubicBezTo>
                  <a:cubicBezTo>
                    <a:pt x="306" y="325"/>
                    <a:pt x="300" y="355"/>
                    <a:pt x="289" y="384"/>
                  </a:cubicBezTo>
                  <a:cubicBezTo>
                    <a:pt x="301" y="384"/>
                    <a:pt x="312" y="384"/>
                    <a:pt x="324" y="383"/>
                  </a:cubicBezTo>
                  <a:cubicBezTo>
                    <a:pt x="333" y="354"/>
                    <a:pt x="338" y="324"/>
                    <a:pt x="338" y="292"/>
                  </a:cubicBezTo>
                  <a:cubicBezTo>
                    <a:pt x="338" y="131"/>
                    <a:pt x="207" y="0"/>
                    <a:pt x="45" y="0"/>
                  </a:cubicBezTo>
                  <a:cubicBezTo>
                    <a:pt x="30" y="0"/>
                    <a:pt x="15" y="1"/>
                    <a:pt x="0" y="3"/>
                  </a:cubicBezTo>
                  <a:cubicBezTo>
                    <a:pt x="6" y="13"/>
                    <a:pt x="12" y="23"/>
                    <a:pt x="18" y="33"/>
                  </a:cubicBezTo>
                  <a:cubicBezTo>
                    <a:pt x="27" y="32"/>
                    <a:pt x="36" y="32"/>
                    <a:pt x="45" y="32"/>
                  </a:cubicBezTo>
                  <a:close/>
                </a:path>
              </a:pathLst>
            </a:custGeom>
            <a:solidFill>
              <a:srgbClr val="E69138"/>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18"/>
            <p:cNvSpPr/>
            <p:nvPr/>
          </p:nvSpPr>
          <p:spPr>
            <a:xfrm rot="-3280088">
              <a:off x="3667674" y="581521"/>
              <a:ext cx="1790169" cy="2186080"/>
            </a:xfrm>
            <a:custGeom>
              <a:avLst/>
              <a:gdLst/>
              <a:ahLst/>
              <a:cxnLst/>
              <a:rect l="l" t="t" r="r" b="b"/>
              <a:pathLst>
                <a:path w="288" h="352" extrusionOk="0">
                  <a:moveTo>
                    <a:pt x="27" y="0"/>
                  </a:moveTo>
                  <a:cubicBezTo>
                    <a:pt x="18" y="0"/>
                    <a:pt x="9" y="0"/>
                    <a:pt x="0" y="1"/>
                  </a:cubicBezTo>
                  <a:cubicBezTo>
                    <a:pt x="21" y="43"/>
                    <a:pt x="34" y="90"/>
                    <a:pt x="35" y="140"/>
                  </a:cubicBezTo>
                  <a:cubicBezTo>
                    <a:pt x="74" y="142"/>
                    <a:pt x="111" y="163"/>
                    <a:pt x="132" y="200"/>
                  </a:cubicBezTo>
                  <a:cubicBezTo>
                    <a:pt x="153" y="236"/>
                    <a:pt x="153" y="279"/>
                    <a:pt x="136" y="315"/>
                  </a:cubicBezTo>
                  <a:cubicBezTo>
                    <a:pt x="179" y="339"/>
                    <a:pt x="225" y="351"/>
                    <a:pt x="271" y="352"/>
                  </a:cubicBezTo>
                  <a:cubicBezTo>
                    <a:pt x="282" y="323"/>
                    <a:pt x="288" y="293"/>
                    <a:pt x="288" y="260"/>
                  </a:cubicBezTo>
                  <a:cubicBezTo>
                    <a:pt x="288" y="116"/>
                    <a:pt x="171" y="0"/>
                    <a:pt x="27" y="0"/>
                  </a:cubicBezTo>
                  <a:close/>
                </a:path>
              </a:pathLst>
            </a:custGeom>
            <a:solidFill>
              <a:srgbClr val="E69138"/>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18"/>
            <p:cNvSpPr txBox="1"/>
            <p:nvPr/>
          </p:nvSpPr>
          <p:spPr>
            <a:xfrm>
              <a:off x="3641320" y="1270144"/>
              <a:ext cx="1842900" cy="504000"/>
            </a:xfrm>
            <a:prstGeom prst="rect">
              <a:avLst/>
            </a:prstGeom>
            <a:solidFill>
              <a:srgbClr val="E691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Communication</a:t>
              </a:r>
              <a:endParaRPr sz="1800">
                <a:solidFill>
                  <a:srgbClr val="FFFFFF"/>
                </a:solidFill>
                <a:latin typeface="Roboto"/>
                <a:ea typeface="Roboto"/>
                <a:cs typeface="Roboto"/>
                <a:sym typeface="Roboto"/>
              </a:endParaRPr>
            </a:p>
          </p:txBody>
        </p:sp>
      </p:grpSp>
      <p:grpSp>
        <p:nvGrpSpPr>
          <p:cNvPr id="141" name="Google Shape;141;p18"/>
          <p:cNvGrpSpPr/>
          <p:nvPr/>
        </p:nvGrpSpPr>
        <p:grpSpPr>
          <a:xfrm>
            <a:off x="2795220" y="1684678"/>
            <a:ext cx="3541891" cy="3122279"/>
            <a:chOff x="1959887" y="1684671"/>
            <a:chExt cx="3424433" cy="3122279"/>
          </a:xfrm>
        </p:grpSpPr>
        <p:sp>
          <p:nvSpPr>
            <p:cNvPr id="142" name="Google Shape;142;p18"/>
            <p:cNvSpPr/>
            <p:nvPr/>
          </p:nvSpPr>
          <p:spPr>
            <a:xfrm rot="-3280088">
              <a:off x="2859669" y="1740600"/>
              <a:ext cx="1624870" cy="3045726"/>
            </a:xfrm>
            <a:custGeom>
              <a:avLst/>
              <a:gdLst/>
              <a:ahLst/>
              <a:cxnLst/>
              <a:rect l="l" t="t" r="r" b="b"/>
              <a:pathLst>
                <a:path w="251" h="470" extrusionOk="0">
                  <a:moveTo>
                    <a:pt x="32" y="286"/>
                  </a:moveTo>
                  <a:cubicBezTo>
                    <a:pt x="32" y="157"/>
                    <a:pt x="127" y="49"/>
                    <a:pt x="251" y="29"/>
                  </a:cubicBezTo>
                  <a:cubicBezTo>
                    <a:pt x="245" y="19"/>
                    <a:pt x="239" y="9"/>
                    <a:pt x="233" y="0"/>
                  </a:cubicBezTo>
                  <a:cubicBezTo>
                    <a:pt x="100" y="28"/>
                    <a:pt x="0" y="145"/>
                    <a:pt x="0" y="286"/>
                  </a:cubicBezTo>
                  <a:cubicBezTo>
                    <a:pt x="0" y="356"/>
                    <a:pt x="25" y="420"/>
                    <a:pt x="65" y="470"/>
                  </a:cubicBezTo>
                  <a:cubicBezTo>
                    <a:pt x="70" y="460"/>
                    <a:pt x="76" y="450"/>
                    <a:pt x="82" y="440"/>
                  </a:cubicBezTo>
                  <a:cubicBezTo>
                    <a:pt x="51" y="397"/>
                    <a:pt x="32" y="344"/>
                    <a:pt x="32" y="286"/>
                  </a:cubicBezTo>
                  <a:close/>
                </a:path>
              </a:pathLst>
            </a:custGeom>
            <a:solidFill>
              <a:srgbClr val="B45F06"/>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18"/>
            <p:cNvSpPr/>
            <p:nvPr/>
          </p:nvSpPr>
          <p:spPr>
            <a:xfrm rot="-3280089">
              <a:off x="3037225" y="1789647"/>
              <a:ext cx="1575644" cy="2550423"/>
            </a:xfrm>
            <a:custGeom>
              <a:avLst/>
              <a:gdLst/>
              <a:ahLst/>
              <a:cxnLst/>
              <a:rect l="l" t="t" r="r" b="b"/>
              <a:pathLst>
                <a:path w="254" h="411" extrusionOk="0">
                  <a:moveTo>
                    <a:pt x="152" y="311"/>
                  </a:moveTo>
                  <a:cubicBezTo>
                    <a:pt x="124" y="254"/>
                    <a:pt x="145" y="185"/>
                    <a:pt x="200" y="153"/>
                  </a:cubicBezTo>
                  <a:cubicBezTo>
                    <a:pt x="217" y="143"/>
                    <a:pt x="236" y="137"/>
                    <a:pt x="254" y="136"/>
                  </a:cubicBezTo>
                  <a:cubicBezTo>
                    <a:pt x="253" y="87"/>
                    <a:pt x="241" y="41"/>
                    <a:pt x="219" y="0"/>
                  </a:cubicBezTo>
                  <a:cubicBezTo>
                    <a:pt x="95" y="20"/>
                    <a:pt x="0" y="128"/>
                    <a:pt x="0" y="257"/>
                  </a:cubicBezTo>
                  <a:cubicBezTo>
                    <a:pt x="0" y="315"/>
                    <a:pt x="19" y="368"/>
                    <a:pt x="50" y="411"/>
                  </a:cubicBezTo>
                  <a:cubicBezTo>
                    <a:pt x="75" y="371"/>
                    <a:pt x="110" y="337"/>
                    <a:pt x="152" y="311"/>
                  </a:cubicBezTo>
                  <a:close/>
                </a:path>
              </a:pathLst>
            </a:custGeom>
            <a:solidFill>
              <a:srgbClr val="B45F06"/>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8"/>
            <p:cNvSpPr txBox="1"/>
            <p:nvPr/>
          </p:nvSpPr>
          <p:spPr>
            <a:xfrm rot="3725110" flipH="1">
              <a:off x="2866277" y="2863871"/>
              <a:ext cx="1577671" cy="563103"/>
            </a:xfrm>
            <a:prstGeom prst="rect">
              <a:avLst/>
            </a:prstGeom>
            <a:solidFill>
              <a:srgbClr val="B45F0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rgbClr val="FFFFFF"/>
                  </a:solidFill>
                  <a:latin typeface="Roboto"/>
                  <a:ea typeface="Roboto"/>
                  <a:cs typeface="Roboto"/>
                  <a:sym typeface="Roboto"/>
                </a:rPr>
                <a:t>Mindfulness</a:t>
              </a:r>
              <a:endParaRPr sz="1800">
                <a:solidFill>
                  <a:srgbClr val="FFFFFF"/>
                </a:solidFill>
                <a:latin typeface="Roboto"/>
                <a:ea typeface="Roboto"/>
                <a:cs typeface="Roboto"/>
                <a:sym typeface="Roboto"/>
              </a:endParaRPr>
            </a:p>
          </p:txBody>
        </p:sp>
      </p:grpSp>
      <p:sp>
        <p:nvSpPr>
          <p:cNvPr id="145" name="Google Shape;145;p18"/>
          <p:cNvSpPr txBox="1"/>
          <p:nvPr/>
        </p:nvSpPr>
        <p:spPr>
          <a:xfrm>
            <a:off x="4891475" y="2335475"/>
            <a:ext cx="1271700" cy="50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t>Happiness</a:t>
            </a:r>
            <a:endParaRPr sz="1800"/>
          </a:p>
        </p:txBody>
      </p:sp>
      <p:pic>
        <p:nvPicPr>
          <p:cNvPr id="146" name="Google Shape;146;p18"/>
          <p:cNvPicPr preferRelativeResize="0"/>
          <p:nvPr/>
        </p:nvPicPr>
        <p:blipFill>
          <a:blip r:embed="rId3">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42"/>
          <p:cNvPicPr preferRelativeResize="0"/>
          <p:nvPr/>
        </p:nvPicPr>
        <p:blipFill>
          <a:blip r:embed="rId3">
            <a:alphaModFix/>
          </a:blip>
          <a:stretch>
            <a:fillRect/>
          </a:stretch>
        </p:blipFill>
        <p:spPr>
          <a:xfrm>
            <a:off x="-166050" y="244875"/>
            <a:ext cx="1808200" cy="904100"/>
          </a:xfrm>
          <a:prstGeom prst="rect">
            <a:avLst/>
          </a:prstGeom>
          <a:noFill/>
          <a:ln>
            <a:noFill/>
          </a:ln>
        </p:spPr>
      </p:pic>
      <p:sp>
        <p:nvSpPr>
          <p:cNvPr id="339" name="Google Shape;339;p42"/>
          <p:cNvSpPr txBox="1"/>
          <p:nvPr/>
        </p:nvSpPr>
        <p:spPr>
          <a:xfrm>
            <a:off x="2363100" y="81600"/>
            <a:ext cx="6448200" cy="64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F3F3F3"/>
                </a:solidFill>
              </a:rPr>
              <a:t>Resources</a:t>
            </a:r>
            <a:endParaRPr sz="3600">
              <a:solidFill>
                <a:srgbClr val="F3F3F3"/>
              </a:solidFill>
            </a:endParaRPr>
          </a:p>
        </p:txBody>
      </p:sp>
      <p:sp>
        <p:nvSpPr>
          <p:cNvPr id="340" name="Google Shape;340;p42"/>
          <p:cNvSpPr txBox="1"/>
          <p:nvPr/>
        </p:nvSpPr>
        <p:spPr>
          <a:xfrm>
            <a:off x="2233500" y="730200"/>
            <a:ext cx="6707400" cy="4334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rgbClr val="FFFF00"/>
                </a:solidFill>
              </a:rPr>
              <a:t>Mindfulness</a:t>
            </a:r>
            <a:endParaRPr dirty="0">
              <a:solidFill>
                <a:srgbClr val="FFFF00"/>
              </a:solidFill>
            </a:endParaRPr>
          </a:p>
          <a:p>
            <a:pPr marL="457200" lvl="0" indent="-317500" algn="l" rtl="0">
              <a:spcBef>
                <a:spcPts val="0"/>
              </a:spcBef>
              <a:spcAft>
                <a:spcPts val="0"/>
              </a:spcAft>
              <a:buClr>
                <a:srgbClr val="F3F3F3"/>
              </a:buClr>
              <a:buSzPts val="1400"/>
              <a:buChar char="●"/>
            </a:pPr>
            <a:r>
              <a:rPr lang="en" dirty="0">
                <a:solidFill>
                  <a:schemeClr val="bg2">
                    <a:lumMod val="60000"/>
                    <a:lumOff val="40000"/>
                  </a:schemeClr>
                </a:solidFill>
              </a:rPr>
              <a:t>Mindfulness Based Stress Reduction -- MBSR</a:t>
            </a:r>
            <a:endParaRPr dirty="0">
              <a:solidFill>
                <a:schemeClr val="bg2">
                  <a:lumMod val="60000"/>
                  <a:lumOff val="40000"/>
                </a:schemeClr>
              </a:solidFill>
            </a:endParaRPr>
          </a:p>
          <a:p>
            <a:pPr marL="914400" lvl="1" indent="-317500" algn="l" rtl="0">
              <a:spcBef>
                <a:spcPts val="0"/>
              </a:spcBef>
              <a:spcAft>
                <a:spcPts val="0"/>
              </a:spcAft>
              <a:buClr>
                <a:srgbClr val="F3F3F3"/>
              </a:buClr>
              <a:buSzPts val="1400"/>
              <a:buChar char="○"/>
            </a:pPr>
            <a:r>
              <a:rPr lang="en" dirty="0">
                <a:solidFill>
                  <a:schemeClr val="bg2">
                    <a:lumMod val="60000"/>
                    <a:lumOff val="40000"/>
                  </a:schemeClr>
                </a:solidFill>
              </a:rPr>
              <a:t>On line: </a:t>
            </a:r>
            <a:r>
              <a:rPr lang="en" u="sng" dirty="0">
                <a:solidFill>
                  <a:schemeClr val="bg2">
                    <a:lumMod val="20000"/>
                    <a:lumOff val="80000"/>
                  </a:schemeClr>
                </a:solidFill>
                <a:hlinkClick r:id="rId4"/>
              </a:rPr>
              <a:t>Sounds True</a:t>
            </a:r>
            <a:endParaRPr dirty="0">
              <a:solidFill>
                <a:schemeClr val="bg2">
                  <a:lumMod val="20000"/>
                  <a:lumOff val="80000"/>
                </a:schemeClr>
              </a:solidFill>
            </a:endParaRPr>
          </a:p>
          <a:p>
            <a:pPr marL="914400" lvl="1" indent="-317500" algn="l" rtl="0">
              <a:spcBef>
                <a:spcPts val="0"/>
              </a:spcBef>
              <a:spcAft>
                <a:spcPts val="0"/>
              </a:spcAft>
              <a:buClr>
                <a:srgbClr val="F3F3F3"/>
              </a:buClr>
              <a:buSzPts val="1400"/>
              <a:buChar char="○"/>
            </a:pPr>
            <a:r>
              <a:rPr lang="en" dirty="0">
                <a:solidFill>
                  <a:schemeClr val="bg2">
                    <a:lumMod val="60000"/>
                    <a:lumOff val="40000"/>
                  </a:schemeClr>
                </a:solidFill>
              </a:rPr>
              <a:t>In Bemidji: </a:t>
            </a:r>
            <a:r>
              <a:rPr lang="en" u="sng" dirty="0">
                <a:solidFill>
                  <a:schemeClr val="bg2">
                    <a:lumMod val="60000"/>
                    <a:lumOff val="40000"/>
                  </a:schemeClr>
                </a:solidFill>
                <a:hlinkClick r:id="rId5"/>
              </a:rPr>
              <a:t>Trainer Geri Wilimek, MSW</a:t>
            </a:r>
            <a:endParaRPr dirty="0">
              <a:solidFill>
                <a:schemeClr val="bg2">
                  <a:lumMod val="60000"/>
                  <a:lumOff val="40000"/>
                </a:schemeClr>
              </a:solidFill>
            </a:endParaRPr>
          </a:p>
          <a:p>
            <a:pPr marL="457200" lvl="0" indent="-317500" algn="l" rtl="0">
              <a:spcBef>
                <a:spcPts val="0"/>
              </a:spcBef>
              <a:spcAft>
                <a:spcPts val="0"/>
              </a:spcAft>
              <a:buClr>
                <a:srgbClr val="F3F3F3"/>
              </a:buClr>
              <a:buSzPts val="1400"/>
              <a:buChar char="●"/>
            </a:pPr>
            <a:r>
              <a:rPr lang="en" dirty="0">
                <a:solidFill>
                  <a:schemeClr val="bg2">
                    <a:lumMod val="60000"/>
                    <a:lumOff val="40000"/>
                  </a:schemeClr>
                </a:solidFill>
              </a:rPr>
              <a:t>Apps</a:t>
            </a:r>
            <a:endParaRPr dirty="0">
              <a:solidFill>
                <a:schemeClr val="bg2">
                  <a:lumMod val="60000"/>
                  <a:lumOff val="40000"/>
                </a:schemeClr>
              </a:solidFill>
            </a:endParaRPr>
          </a:p>
          <a:p>
            <a:pPr marL="914400" lvl="1" indent="-317500" algn="l" rtl="0">
              <a:spcBef>
                <a:spcPts val="0"/>
              </a:spcBef>
              <a:spcAft>
                <a:spcPts val="0"/>
              </a:spcAft>
              <a:buClr>
                <a:srgbClr val="F3F3F3"/>
              </a:buClr>
              <a:buSzPts val="1400"/>
              <a:buChar char="○"/>
            </a:pPr>
            <a:r>
              <a:rPr lang="en" u="sng" dirty="0">
                <a:solidFill>
                  <a:schemeClr val="bg2">
                    <a:lumMod val="60000"/>
                    <a:lumOff val="40000"/>
                  </a:schemeClr>
                </a:solidFill>
                <a:hlinkClick r:id="rId6"/>
              </a:rPr>
              <a:t>Calm</a:t>
            </a:r>
            <a:endParaRPr dirty="0">
              <a:solidFill>
                <a:schemeClr val="bg2">
                  <a:lumMod val="60000"/>
                  <a:lumOff val="40000"/>
                </a:schemeClr>
              </a:solidFill>
            </a:endParaRPr>
          </a:p>
          <a:p>
            <a:pPr marL="914400" lvl="1" indent="-317500" algn="l" rtl="0">
              <a:spcBef>
                <a:spcPts val="0"/>
              </a:spcBef>
              <a:spcAft>
                <a:spcPts val="0"/>
              </a:spcAft>
              <a:buClr>
                <a:srgbClr val="FFFFFF"/>
              </a:buClr>
              <a:buSzPts val="1400"/>
              <a:buChar char="○"/>
            </a:pPr>
            <a:r>
              <a:rPr lang="en" u="sng" dirty="0">
                <a:solidFill>
                  <a:schemeClr val="bg2">
                    <a:lumMod val="60000"/>
                    <a:lumOff val="40000"/>
                  </a:schemeClr>
                </a:solidFill>
                <a:hlinkClick r:id="rId7"/>
              </a:rPr>
              <a:t>Head Space</a:t>
            </a:r>
            <a:endParaRPr dirty="0">
              <a:solidFill>
                <a:schemeClr val="bg2">
                  <a:lumMod val="60000"/>
                  <a:lumOff val="40000"/>
                </a:schemeClr>
              </a:solidFill>
            </a:endParaRPr>
          </a:p>
          <a:p>
            <a:pPr marL="914400" lvl="1" indent="-317500" algn="l" rtl="0">
              <a:spcBef>
                <a:spcPts val="0"/>
              </a:spcBef>
              <a:spcAft>
                <a:spcPts val="0"/>
              </a:spcAft>
              <a:buClr>
                <a:srgbClr val="FFFFFF"/>
              </a:buClr>
              <a:buSzPts val="1400"/>
              <a:buChar char="○"/>
            </a:pPr>
            <a:r>
              <a:rPr lang="en" u="sng" dirty="0">
                <a:solidFill>
                  <a:schemeClr val="bg2">
                    <a:lumMod val="60000"/>
                    <a:lumOff val="40000"/>
                  </a:schemeClr>
                </a:solidFill>
                <a:hlinkClick r:id="rId8"/>
              </a:rPr>
              <a:t>Stop, breathe, think</a:t>
            </a:r>
            <a:endParaRPr dirty="0">
              <a:solidFill>
                <a:schemeClr val="bg2">
                  <a:lumMod val="60000"/>
                  <a:lumOff val="40000"/>
                </a:schemeClr>
              </a:solidFill>
            </a:endParaRPr>
          </a:p>
          <a:p>
            <a:pPr marL="457200" lvl="0" indent="-317500" algn="l" rtl="0">
              <a:spcBef>
                <a:spcPts val="0"/>
              </a:spcBef>
              <a:spcAft>
                <a:spcPts val="0"/>
              </a:spcAft>
              <a:buClr>
                <a:srgbClr val="FFFFFF"/>
              </a:buClr>
              <a:buSzPts val="1400"/>
              <a:buChar char="●"/>
            </a:pPr>
            <a:r>
              <a:rPr lang="en" dirty="0">
                <a:solidFill>
                  <a:srgbClr val="FFFFFF"/>
                </a:solidFill>
              </a:rPr>
              <a:t>Retreat Centers</a:t>
            </a:r>
            <a:endParaRPr dirty="0">
              <a:solidFill>
                <a:srgbClr val="FFFFFF"/>
              </a:solidFill>
            </a:endParaRPr>
          </a:p>
          <a:p>
            <a:pPr marL="914400" lvl="1" indent="-317500" algn="l" rtl="0">
              <a:spcBef>
                <a:spcPts val="0"/>
              </a:spcBef>
              <a:spcAft>
                <a:spcPts val="0"/>
              </a:spcAft>
              <a:buClr>
                <a:srgbClr val="FFFFFF"/>
              </a:buClr>
              <a:buSzPts val="1400"/>
              <a:buChar char="○"/>
            </a:pPr>
            <a:r>
              <a:rPr lang="en" u="sng" dirty="0">
                <a:solidFill>
                  <a:srgbClr val="FFFFFF"/>
                </a:solidFill>
                <a:hlinkClick r:id="rId9"/>
              </a:rPr>
              <a:t>Still Quiet Place</a:t>
            </a:r>
            <a:r>
              <a:rPr lang="en" dirty="0">
                <a:solidFill>
                  <a:srgbClr val="FFFFFF"/>
                </a:solidFill>
              </a:rPr>
              <a:t> (30 miles north of Bemidji)</a:t>
            </a:r>
            <a:endParaRPr dirty="0">
              <a:solidFill>
                <a:srgbClr val="FFFFFF"/>
              </a:solidFill>
            </a:endParaRPr>
          </a:p>
          <a:p>
            <a:pPr marL="0" lvl="0" indent="0" algn="ctr" rtl="0">
              <a:spcBef>
                <a:spcPts val="0"/>
              </a:spcBef>
              <a:spcAft>
                <a:spcPts val="0"/>
              </a:spcAft>
              <a:buNone/>
            </a:pPr>
            <a:endParaRPr dirty="0">
              <a:solidFill>
                <a:srgbClr val="F3F3F3"/>
              </a:solidFill>
            </a:endParaRPr>
          </a:p>
          <a:p>
            <a:pPr marL="0" lvl="0" indent="0" algn="ctr" rtl="0">
              <a:spcBef>
                <a:spcPts val="0"/>
              </a:spcBef>
              <a:spcAft>
                <a:spcPts val="0"/>
              </a:spcAft>
              <a:buNone/>
            </a:pPr>
            <a:r>
              <a:rPr lang="en" dirty="0">
                <a:solidFill>
                  <a:srgbClr val="FFFF00"/>
                </a:solidFill>
              </a:rPr>
              <a:t>Nonviolent/Compassionate Communication</a:t>
            </a:r>
            <a:endParaRPr dirty="0">
              <a:solidFill>
                <a:srgbClr val="FFFF00"/>
              </a:solidFill>
            </a:endParaRPr>
          </a:p>
          <a:p>
            <a:pPr marL="457200" lvl="0" indent="-317500" algn="l" rtl="0">
              <a:spcBef>
                <a:spcPts val="0"/>
              </a:spcBef>
              <a:spcAft>
                <a:spcPts val="0"/>
              </a:spcAft>
              <a:buClr>
                <a:srgbClr val="F3F3F3"/>
              </a:buClr>
              <a:buSzPts val="1400"/>
              <a:buChar char="●"/>
            </a:pPr>
            <a:r>
              <a:rPr lang="en" u="sng" dirty="0">
                <a:solidFill>
                  <a:srgbClr val="F3F3F3"/>
                </a:solidFill>
                <a:hlinkClick r:id="rId10"/>
              </a:rPr>
              <a:t>The Center for Nonviolent Communication</a:t>
            </a:r>
            <a:endParaRPr dirty="0">
              <a:solidFill>
                <a:srgbClr val="F3F3F3"/>
              </a:solidFill>
            </a:endParaRPr>
          </a:p>
          <a:p>
            <a:pPr marL="457200" lvl="0" indent="-317500" algn="l" rtl="0">
              <a:spcBef>
                <a:spcPts val="0"/>
              </a:spcBef>
              <a:spcAft>
                <a:spcPts val="0"/>
              </a:spcAft>
              <a:buClr>
                <a:srgbClr val="F3F3F3"/>
              </a:buClr>
              <a:buSzPts val="1400"/>
              <a:buChar char="●"/>
            </a:pPr>
            <a:r>
              <a:rPr lang="en" u="sng" dirty="0">
                <a:solidFill>
                  <a:srgbClr val="F3F3F3"/>
                </a:solidFill>
                <a:hlinkClick r:id="rId11"/>
              </a:rPr>
              <a:t>Marshall Rosenberg on the beginnings of NVC</a:t>
            </a:r>
            <a:endParaRPr dirty="0">
              <a:solidFill>
                <a:srgbClr val="F3F3F3"/>
              </a:solidFill>
            </a:endParaRPr>
          </a:p>
          <a:p>
            <a:pPr marL="457200" lvl="0" indent="-317500" algn="l" rtl="0">
              <a:spcBef>
                <a:spcPts val="0"/>
              </a:spcBef>
              <a:spcAft>
                <a:spcPts val="0"/>
              </a:spcAft>
              <a:buClr>
                <a:srgbClr val="F3F3F3"/>
              </a:buClr>
              <a:buSzPts val="1400"/>
              <a:buChar char="●"/>
            </a:pPr>
            <a:r>
              <a:rPr lang="en" u="sng" dirty="0">
                <a:solidFill>
                  <a:srgbClr val="F3F3F3"/>
                </a:solidFill>
                <a:hlinkClick r:id="rId12"/>
              </a:rPr>
              <a:t>Language of Life: NVC by Marshall Rosenberg</a:t>
            </a:r>
            <a:endParaRPr dirty="0">
              <a:solidFill>
                <a:srgbClr val="F3F3F3"/>
              </a:solidFill>
            </a:endParaRPr>
          </a:p>
          <a:p>
            <a:pPr marL="0" lvl="0" indent="0" algn="ctr" rtl="0">
              <a:spcBef>
                <a:spcPts val="0"/>
              </a:spcBef>
              <a:spcAft>
                <a:spcPts val="0"/>
              </a:spcAft>
              <a:buNone/>
            </a:pPr>
            <a:endParaRPr dirty="0">
              <a:solidFill>
                <a:srgbClr val="FFFF00"/>
              </a:solidFill>
            </a:endParaRPr>
          </a:p>
          <a:p>
            <a:pPr marL="0" lvl="0" indent="0" algn="ctr" rtl="0">
              <a:spcBef>
                <a:spcPts val="0"/>
              </a:spcBef>
              <a:spcAft>
                <a:spcPts val="0"/>
              </a:spcAft>
              <a:buNone/>
            </a:pPr>
            <a:r>
              <a:rPr lang="en" dirty="0">
                <a:solidFill>
                  <a:srgbClr val="FFFF00"/>
                </a:solidFill>
              </a:rPr>
              <a:t>Gratitude/Happiness</a:t>
            </a:r>
            <a:endParaRPr dirty="0">
              <a:solidFill>
                <a:srgbClr val="FFFF00"/>
              </a:solidFill>
            </a:endParaRPr>
          </a:p>
          <a:p>
            <a:pPr marL="457200" lvl="0" indent="-317500" algn="l" rtl="0">
              <a:spcBef>
                <a:spcPts val="0"/>
              </a:spcBef>
              <a:spcAft>
                <a:spcPts val="0"/>
              </a:spcAft>
              <a:buClr>
                <a:srgbClr val="F3F3F3"/>
              </a:buClr>
              <a:buSzPts val="1400"/>
              <a:buChar char="●"/>
            </a:pPr>
            <a:r>
              <a:rPr lang="en" u="sng" dirty="0">
                <a:solidFill>
                  <a:srgbClr val="F3F3F3"/>
                </a:solidFill>
                <a:hlinkClick r:id="rId13"/>
              </a:rPr>
              <a:t>Greater Good Science Center</a:t>
            </a:r>
            <a:endParaRPr dirty="0">
              <a:solidFill>
                <a:srgbClr val="F3F3F3"/>
              </a:solidFill>
            </a:endParaRPr>
          </a:p>
          <a:p>
            <a:pPr marL="457200" lvl="0" indent="-317500" algn="l" rtl="0">
              <a:spcBef>
                <a:spcPts val="0"/>
              </a:spcBef>
              <a:spcAft>
                <a:spcPts val="0"/>
              </a:spcAft>
              <a:buClr>
                <a:srgbClr val="F3F3F3"/>
              </a:buClr>
              <a:buSzPts val="1400"/>
              <a:buChar char="●"/>
            </a:pPr>
            <a:r>
              <a:rPr lang="en" u="sng" dirty="0">
                <a:solidFill>
                  <a:srgbClr val="F3F3F3"/>
                </a:solidFill>
                <a:hlinkClick r:id="rId14"/>
              </a:rPr>
              <a:t>Grategory Game Cards</a:t>
            </a:r>
            <a:endParaRPr dirty="0">
              <a:solidFill>
                <a:srgbClr val="F3F3F3"/>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2">
                    <a:lumMod val="20000"/>
                    <a:lumOff val="80000"/>
                  </a:schemeClr>
                </a:solidFill>
              </a:rPr>
              <a:t>Find this Presentation</a:t>
            </a:r>
            <a:endParaRPr lang="en-US" sz="3600" dirty="0">
              <a:solidFill>
                <a:schemeClr val="bg2">
                  <a:lumMod val="20000"/>
                  <a:lumOff val="80000"/>
                </a:schemeClr>
              </a:solidFill>
            </a:endParaRPr>
          </a:p>
        </p:txBody>
      </p:sp>
      <p:sp>
        <p:nvSpPr>
          <p:cNvPr id="3" name="Text Placeholder 2"/>
          <p:cNvSpPr>
            <a:spLocks noGrp="1"/>
          </p:cNvSpPr>
          <p:nvPr>
            <p:ph type="body" idx="1"/>
          </p:nvPr>
        </p:nvSpPr>
        <p:spPr>
          <a:xfrm>
            <a:off x="2286000" y="1528010"/>
            <a:ext cx="6400800" cy="3066639"/>
          </a:xfrm>
        </p:spPr>
        <p:txBody>
          <a:bodyPr/>
          <a:lstStyle/>
          <a:p>
            <a:pPr algn="ctr"/>
            <a:r>
              <a:rPr lang="en-US" sz="3200" dirty="0" smtClean="0">
                <a:solidFill>
                  <a:schemeClr val="bg2">
                    <a:lumMod val="20000"/>
                    <a:lumOff val="80000"/>
                  </a:schemeClr>
                </a:solidFill>
              </a:rPr>
              <a:t>www.peacemakerresources.org</a:t>
            </a:r>
          </a:p>
          <a:p>
            <a:pPr algn="ctr"/>
            <a:endParaRPr lang="en-US" sz="3200" dirty="0">
              <a:solidFill>
                <a:schemeClr val="bg2">
                  <a:lumMod val="20000"/>
                  <a:lumOff val="80000"/>
                </a:schemeClr>
              </a:solidFill>
            </a:endParaRPr>
          </a:p>
          <a:p>
            <a:pPr algn="ctr"/>
            <a:r>
              <a:rPr lang="en-US" sz="3200" dirty="0" smtClean="0">
                <a:solidFill>
                  <a:schemeClr val="bg2">
                    <a:lumMod val="20000"/>
                    <a:lumOff val="80000"/>
                  </a:schemeClr>
                </a:solidFill>
              </a:rPr>
              <a:t>Links</a:t>
            </a:r>
          </a:p>
          <a:p>
            <a:pPr algn="ctr"/>
            <a:endParaRPr lang="en-US" sz="3200" dirty="0">
              <a:solidFill>
                <a:schemeClr val="bg2">
                  <a:lumMod val="20000"/>
                  <a:lumOff val="80000"/>
                </a:schemeClr>
              </a:solidFill>
            </a:endParaRPr>
          </a:p>
          <a:p>
            <a:pPr algn="ctr"/>
            <a:r>
              <a:rPr lang="en-US" sz="3200" smtClean="0">
                <a:solidFill>
                  <a:schemeClr val="bg2">
                    <a:lumMod val="20000"/>
                    <a:lumOff val="80000"/>
                  </a:schemeClr>
                </a:solidFill>
              </a:rPr>
              <a:t>Workplace</a:t>
            </a:r>
            <a:endParaRPr lang="en-US" sz="3200" dirty="0">
              <a:solidFill>
                <a:schemeClr val="bg2">
                  <a:lumMod val="20000"/>
                  <a:lumOff val="80000"/>
                </a:schemeClr>
              </a:solidFill>
            </a:endParaRPr>
          </a:p>
        </p:txBody>
      </p:sp>
    </p:spTree>
    <p:extLst>
      <p:ext uri="{BB962C8B-B14F-4D97-AF65-F5344CB8AC3E}">
        <p14:creationId xmlns:p14="http://schemas.microsoft.com/office/powerpoint/2010/main" val="1300021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chemeClr val="bg2">
                    <a:lumMod val="20000"/>
                    <a:lumOff val="80000"/>
                  </a:schemeClr>
                </a:solidFill>
              </a:rPr>
              <a:t>Thank you!!</a:t>
            </a:r>
            <a:endParaRPr lang="en-US" sz="3600" dirty="0">
              <a:solidFill>
                <a:schemeClr val="bg2">
                  <a:lumMod val="20000"/>
                  <a:lumOff val="80000"/>
                </a:schemeClr>
              </a:solidFill>
            </a:endParaRPr>
          </a:p>
        </p:txBody>
      </p:sp>
      <p:pic>
        <p:nvPicPr>
          <p:cNvPr id="3074" name="Picture 2" descr="Image may contain: outdoor, water and n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987849"/>
            <a:ext cx="5838825" cy="3892551"/>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320;p39"/>
          <p:cNvPicPr preferRelativeResize="0"/>
          <p:nvPr/>
        </p:nvPicPr>
        <p:blipFill>
          <a:blip r:embed="rId4">
            <a:alphaModFix/>
          </a:blip>
          <a:stretch>
            <a:fillRect/>
          </a:stretch>
        </p:blipFill>
        <p:spPr>
          <a:xfrm>
            <a:off x="-166050" y="244875"/>
            <a:ext cx="1808200" cy="904100"/>
          </a:xfrm>
          <a:prstGeom prst="rect">
            <a:avLst/>
          </a:prstGeom>
          <a:noFill/>
          <a:ln>
            <a:noFill/>
          </a:ln>
        </p:spPr>
      </p:pic>
    </p:spTree>
    <p:extLst>
      <p:ext uri="{BB962C8B-B14F-4D97-AF65-F5344CB8AC3E}">
        <p14:creationId xmlns:p14="http://schemas.microsoft.com/office/powerpoint/2010/main" val="36183638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19"/>
          <p:cNvPicPr preferRelativeResize="0"/>
          <p:nvPr/>
        </p:nvPicPr>
        <p:blipFill>
          <a:blip r:embed="rId3">
            <a:alphaModFix/>
          </a:blip>
          <a:stretch>
            <a:fillRect/>
          </a:stretch>
        </p:blipFill>
        <p:spPr>
          <a:xfrm>
            <a:off x="-166050" y="244875"/>
            <a:ext cx="1808200" cy="904100"/>
          </a:xfrm>
          <a:prstGeom prst="rect">
            <a:avLst/>
          </a:prstGeom>
          <a:noFill/>
          <a:ln>
            <a:noFill/>
          </a:ln>
        </p:spPr>
      </p:pic>
      <p:pic>
        <p:nvPicPr>
          <p:cNvPr id="152" name="Google Shape;152;p19"/>
          <p:cNvPicPr preferRelativeResize="0"/>
          <p:nvPr/>
        </p:nvPicPr>
        <p:blipFill>
          <a:blip r:embed="rId4">
            <a:alphaModFix/>
          </a:blip>
          <a:stretch>
            <a:fillRect/>
          </a:stretch>
        </p:blipFill>
        <p:spPr>
          <a:xfrm>
            <a:off x="2974675" y="555313"/>
            <a:ext cx="6051674" cy="403287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0"/>
          <p:cNvPicPr preferRelativeResize="0"/>
          <p:nvPr/>
        </p:nvPicPr>
        <p:blipFill>
          <a:blip r:embed="rId3">
            <a:alphaModFix/>
          </a:blip>
          <a:stretch>
            <a:fillRect/>
          </a:stretch>
        </p:blipFill>
        <p:spPr>
          <a:xfrm>
            <a:off x="4270425" y="429150"/>
            <a:ext cx="4674600" cy="4561950"/>
          </a:xfrm>
          <a:prstGeom prst="rect">
            <a:avLst/>
          </a:prstGeom>
          <a:noFill/>
          <a:ln>
            <a:noFill/>
          </a:ln>
        </p:spPr>
      </p:pic>
      <p:pic>
        <p:nvPicPr>
          <p:cNvPr id="158" name="Google Shape;158;p20"/>
          <p:cNvPicPr preferRelativeResize="0"/>
          <p:nvPr/>
        </p:nvPicPr>
        <p:blipFill>
          <a:blip r:embed="rId4">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1"/>
          <p:cNvPicPr preferRelativeResize="0"/>
          <p:nvPr/>
        </p:nvPicPr>
        <p:blipFill>
          <a:blip r:embed="rId3">
            <a:alphaModFix/>
          </a:blip>
          <a:stretch>
            <a:fillRect/>
          </a:stretch>
        </p:blipFill>
        <p:spPr>
          <a:xfrm>
            <a:off x="4270425" y="429150"/>
            <a:ext cx="4674600" cy="4561950"/>
          </a:xfrm>
          <a:prstGeom prst="rect">
            <a:avLst/>
          </a:prstGeom>
          <a:noFill/>
          <a:ln>
            <a:noFill/>
          </a:ln>
        </p:spPr>
      </p:pic>
      <p:pic>
        <p:nvPicPr>
          <p:cNvPr id="164" name="Google Shape;164;p21"/>
          <p:cNvPicPr preferRelativeResize="0"/>
          <p:nvPr/>
        </p:nvPicPr>
        <p:blipFill rotWithShape="1">
          <a:blip r:embed="rId4">
            <a:alphaModFix/>
          </a:blip>
          <a:srcRect t="31497" r="50418"/>
          <a:stretch/>
        </p:blipFill>
        <p:spPr>
          <a:xfrm>
            <a:off x="2600375" y="429150"/>
            <a:ext cx="1966200" cy="1735226"/>
          </a:xfrm>
          <a:prstGeom prst="rect">
            <a:avLst/>
          </a:prstGeom>
          <a:noFill/>
          <a:ln>
            <a:noFill/>
          </a:ln>
        </p:spPr>
      </p:pic>
      <p:pic>
        <p:nvPicPr>
          <p:cNvPr id="165" name="Google Shape;165;p21"/>
          <p:cNvPicPr preferRelativeResize="0"/>
          <p:nvPr/>
        </p:nvPicPr>
        <p:blipFill>
          <a:blip r:embed="rId5">
            <a:alphaModFix/>
          </a:blip>
          <a:stretch>
            <a:fillRect/>
          </a:stretch>
        </p:blipFill>
        <p:spPr>
          <a:xfrm>
            <a:off x="6914449" y="2069000"/>
            <a:ext cx="1844824" cy="1873698"/>
          </a:xfrm>
          <a:prstGeom prst="rect">
            <a:avLst/>
          </a:prstGeom>
          <a:noFill/>
          <a:ln>
            <a:noFill/>
          </a:ln>
        </p:spPr>
      </p:pic>
      <p:sp>
        <p:nvSpPr>
          <p:cNvPr id="166" name="Google Shape;166;p21"/>
          <p:cNvSpPr txBox="1"/>
          <p:nvPr/>
        </p:nvSpPr>
        <p:spPr>
          <a:xfrm>
            <a:off x="2603475" y="2174525"/>
            <a:ext cx="1666800" cy="393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F3F3F3"/>
                </a:solidFill>
              </a:rPr>
              <a:t>Wise Owl</a:t>
            </a:r>
            <a:endParaRPr sz="2400">
              <a:solidFill>
                <a:srgbClr val="F3F3F3"/>
              </a:solidFill>
            </a:endParaRPr>
          </a:p>
        </p:txBody>
      </p:sp>
      <p:sp>
        <p:nvSpPr>
          <p:cNvPr id="167" name="Google Shape;167;p21"/>
          <p:cNvSpPr txBox="1"/>
          <p:nvPr/>
        </p:nvSpPr>
        <p:spPr>
          <a:xfrm>
            <a:off x="6916700" y="3947675"/>
            <a:ext cx="1842600" cy="3447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t>Guard Dog</a:t>
            </a:r>
            <a:endParaRPr sz="2400"/>
          </a:p>
        </p:txBody>
      </p:sp>
      <p:pic>
        <p:nvPicPr>
          <p:cNvPr id="168" name="Google Shape;168;p21"/>
          <p:cNvPicPr preferRelativeResize="0"/>
          <p:nvPr/>
        </p:nvPicPr>
        <p:blipFill>
          <a:blip r:embed="rId6">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2" descr="Hand1.jpg"/>
          <p:cNvPicPr preferRelativeResize="0"/>
          <p:nvPr/>
        </p:nvPicPr>
        <p:blipFill rotWithShape="1">
          <a:blip r:embed="rId3">
            <a:alphaModFix/>
          </a:blip>
          <a:srcRect/>
          <a:stretch/>
        </p:blipFill>
        <p:spPr>
          <a:xfrm>
            <a:off x="2316900" y="0"/>
            <a:ext cx="2117700" cy="2630100"/>
          </a:xfrm>
          <a:prstGeom prst="rect">
            <a:avLst/>
          </a:prstGeom>
          <a:noFill/>
          <a:ln>
            <a:noFill/>
          </a:ln>
        </p:spPr>
      </p:pic>
      <p:pic>
        <p:nvPicPr>
          <p:cNvPr id="174" name="Google Shape;174;p22" descr="hand2.jpg"/>
          <p:cNvPicPr preferRelativeResize="0"/>
          <p:nvPr/>
        </p:nvPicPr>
        <p:blipFill rotWithShape="1">
          <a:blip r:embed="rId4">
            <a:alphaModFix/>
          </a:blip>
          <a:srcRect l="5205" t="4698" r="4574"/>
          <a:stretch/>
        </p:blipFill>
        <p:spPr>
          <a:xfrm>
            <a:off x="4697251" y="0"/>
            <a:ext cx="1982400" cy="2630100"/>
          </a:xfrm>
          <a:prstGeom prst="rect">
            <a:avLst/>
          </a:prstGeom>
          <a:noFill/>
          <a:ln>
            <a:noFill/>
          </a:ln>
        </p:spPr>
      </p:pic>
      <p:pic>
        <p:nvPicPr>
          <p:cNvPr id="175" name="Google Shape;175;p22" descr="hand3.jpg"/>
          <p:cNvPicPr preferRelativeResize="0"/>
          <p:nvPr/>
        </p:nvPicPr>
        <p:blipFill rotWithShape="1">
          <a:blip r:embed="rId5">
            <a:alphaModFix/>
          </a:blip>
          <a:srcRect/>
          <a:stretch/>
        </p:blipFill>
        <p:spPr>
          <a:xfrm>
            <a:off x="6952686" y="0"/>
            <a:ext cx="1982400" cy="2630100"/>
          </a:xfrm>
          <a:prstGeom prst="rect">
            <a:avLst/>
          </a:prstGeom>
          <a:noFill/>
          <a:ln>
            <a:noFill/>
          </a:ln>
        </p:spPr>
      </p:pic>
      <p:sp>
        <p:nvSpPr>
          <p:cNvPr id="176" name="Google Shape;176;p22"/>
          <p:cNvSpPr txBox="1"/>
          <p:nvPr/>
        </p:nvSpPr>
        <p:spPr>
          <a:xfrm>
            <a:off x="2143125" y="2905625"/>
            <a:ext cx="1760400" cy="3288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666666"/>
              </a:buClr>
              <a:buFont typeface="Calibri"/>
              <a:buNone/>
            </a:pPr>
            <a:r>
              <a:rPr lang="en" sz="2300" b="0" i="0" u="none" strike="noStrike" cap="none">
                <a:solidFill>
                  <a:srgbClr val="F3F3F3"/>
                </a:solidFill>
                <a:latin typeface="Calibri"/>
                <a:ea typeface="Calibri"/>
                <a:cs typeface="Calibri"/>
                <a:sym typeface="Calibri"/>
              </a:rPr>
              <a:t>Amygdala </a:t>
            </a:r>
            <a:endParaRPr sz="1400">
              <a:solidFill>
                <a:srgbClr val="F3F3F3"/>
              </a:solidFill>
            </a:endParaRPr>
          </a:p>
          <a:p>
            <a:pPr marL="0" marR="0" lvl="0" indent="0" algn="ctr" rtl="0">
              <a:lnSpc>
                <a:spcPct val="100000"/>
              </a:lnSpc>
              <a:spcBef>
                <a:spcPts val="0"/>
              </a:spcBef>
              <a:spcAft>
                <a:spcPts val="0"/>
              </a:spcAft>
              <a:buClr>
                <a:srgbClr val="666666"/>
              </a:buClr>
              <a:buFont typeface="Calibri"/>
              <a:buNone/>
            </a:pPr>
            <a:r>
              <a:rPr lang="en" sz="2300" b="0" i="0" u="none" strike="noStrike" cap="none">
                <a:solidFill>
                  <a:srgbClr val="F3F3F3"/>
                </a:solidFill>
                <a:latin typeface="Calibri"/>
                <a:ea typeface="Calibri"/>
                <a:cs typeface="Calibri"/>
                <a:sym typeface="Calibri"/>
              </a:rPr>
              <a:t>“Guard Dog”</a:t>
            </a:r>
            <a:endParaRPr sz="1400">
              <a:solidFill>
                <a:srgbClr val="F3F3F3"/>
              </a:solidFill>
            </a:endParaRPr>
          </a:p>
        </p:txBody>
      </p:sp>
      <p:sp>
        <p:nvSpPr>
          <p:cNvPr id="177" name="Google Shape;177;p22"/>
          <p:cNvSpPr txBox="1"/>
          <p:nvPr/>
        </p:nvSpPr>
        <p:spPr>
          <a:xfrm>
            <a:off x="4697250" y="2905625"/>
            <a:ext cx="2163000" cy="3288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666666"/>
              </a:buClr>
              <a:buFont typeface="Calibri"/>
              <a:buNone/>
            </a:pPr>
            <a:r>
              <a:rPr lang="en" sz="2300" b="0" i="0" u="none" strike="noStrike" cap="none">
                <a:solidFill>
                  <a:srgbClr val="F3F3F3"/>
                </a:solidFill>
                <a:latin typeface="Calibri"/>
                <a:ea typeface="Calibri"/>
                <a:cs typeface="Calibri"/>
                <a:sym typeface="Calibri"/>
              </a:rPr>
              <a:t>Prefrontal Cortex </a:t>
            </a:r>
            <a:endParaRPr sz="1400">
              <a:solidFill>
                <a:srgbClr val="F3F3F3"/>
              </a:solidFill>
            </a:endParaRPr>
          </a:p>
          <a:p>
            <a:pPr marL="0" marR="0" lvl="0" indent="0" algn="ctr" rtl="0">
              <a:lnSpc>
                <a:spcPct val="100000"/>
              </a:lnSpc>
              <a:spcBef>
                <a:spcPts val="0"/>
              </a:spcBef>
              <a:spcAft>
                <a:spcPts val="0"/>
              </a:spcAft>
              <a:buClr>
                <a:srgbClr val="666666"/>
              </a:buClr>
              <a:buFont typeface="Calibri"/>
              <a:buNone/>
            </a:pPr>
            <a:r>
              <a:rPr lang="en" sz="2300" b="0" i="0" u="none" strike="noStrike" cap="none">
                <a:solidFill>
                  <a:srgbClr val="F3F3F3"/>
                </a:solidFill>
                <a:latin typeface="Calibri"/>
                <a:ea typeface="Calibri"/>
                <a:cs typeface="Calibri"/>
                <a:sym typeface="Calibri"/>
              </a:rPr>
              <a:t>“Wise Owl”</a:t>
            </a:r>
            <a:endParaRPr sz="1400">
              <a:solidFill>
                <a:srgbClr val="F3F3F3"/>
              </a:solidFill>
            </a:endParaRPr>
          </a:p>
        </p:txBody>
      </p:sp>
      <p:sp>
        <p:nvSpPr>
          <p:cNvPr id="178" name="Google Shape;178;p22"/>
          <p:cNvSpPr txBox="1"/>
          <p:nvPr/>
        </p:nvSpPr>
        <p:spPr>
          <a:xfrm>
            <a:off x="6688250" y="2905625"/>
            <a:ext cx="2734800" cy="328800"/>
          </a:xfrm>
          <a:prstGeom prst="rect">
            <a:avLst/>
          </a:prstGeom>
          <a:noFill/>
          <a:ln>
            <a:noFill/>
          </a:ln>
        </p:spPr>
        <p:txBody>
          <a:bodyPr spcFirstLastPara="1" wrap="square" lIns="68575" tIns="68575" rIns="68575" bIns="68575" anchor="t" anchorCtr="0">
            <a:noAutofit/>
          </a:bodyPr>
          <a:lstStyle/>
          <a:p>
            <a:pPr marL="0" marR="0" lvl="0" indent="0" algn="ctr" rtl="0">
              <a:lnSpc>
                <a:spcPct val="100000"/>
              </a:lnSpc>
              <a:spcBef>
                <a:spcPts val="0"/>
              </a:spcBef>
              <a:spcAft>
                <a:spcPts val="0"/>
              </a:spcAft>
              <a:buClr>
                <a:srgbClr val="666666"/>
              </a:buClr>
              <a:buFont typeface="Calibri"/>
              <a:buNone/>
            </a:pPr>
            <a:r>
              <a:rPr lang="en" sz="2300" b="0" i="0" u="none" strike="noStrike" cap="none">
                <a:solidFill>
                  <a:srgbClr val="F3F3F3"/>
                </a:solidFill>
                <a:latin typeface="Calibri"/>
                <a:ea typeface="Calibri"/>
                <a:cs typeface="Calibri"/>
                <a:sym typeface="Calibri"/>
              </a:rPr>
              <a:t>Flip your lid!</a:t>
            </a:r>
            <a:endParaRPr sz="1400">
              <a:solidFill>
                <a:srgbClr val="F3F3F3"/>
              </a:solidFill>
            </a:endParaRPr>
          </a:p>
        </p:txBody>
      </p:sp>
      <p:sp>
        <p:nvSpPr>
          <p:cNvPr id="179" name="Google Shape;179;p22"/>
          <p:cNvSpPr txBox="1"/>
          <p:nvPr/>
        </p:nvSpPr>
        <p:spPr>
          <a:xfrm>
            <a:off x="5815400" y="4565250"/>
            <a:ext cx="3213900" cy="430800"/>
          </a:xfrm>
          <a:prstGeom prst="rect">
            <a:avLst/>
          </a:prstGeom>
          <a:noFill/>
          <a:ln>
            <a:noFill/>
          </a:ln>
        </p:spPr>
        <p:txBody>
          <a:bodyPr spcFirstLastPara="1" wrap="square" lIns="68575" tIns="68575" rIns="68575" bIns="68575" anchor="t" anchorCtr="0">
            <a:noAutofit/>
          </a:bodyPr>
          <a:lstStyle/>
          <a:p>
            <a:pPr marL="177800" lvl="0" indent="25400" algn="l" rtl="0">
              <a:lnSpc>
                <a:spcPct val="90000"/>
              </a:lnSpc>
              <a:spcBef>
                <a:spcPts val="0"/>
              </a:spcBef>
              <a:spcAft>
                <a:spcPts val="0"/>
              </a:spcAft>
              <a:buNone/>
            </a:pPr>
            <a:r>
              <a:rPr lang="en">
                <a:solidFill>
                  <a:srgbClr val="F3F3F3"/>
                </a:solidFill>
              </a:rPr>
              <a:t>Adapted from Dr. Dan Siegel’s Work</a:t>
            </a:r>
            <a:endParaRPr>
              <a:solidFill>
                <a:srgbClr val="F3F3F3"/>
              </a:solidFill>
            </a:endParaRPr>
          </a:p>
        </p:txBody>
      </p:sp>
      <p:pic>
        <p:nvPicPr>
          <p:cNvPr id="180" name="Google Shape;180;p22"/>
          <p:cNvPicPr preferRelativeResize="0"/>
          <p:nvPr/>
        </p:nvPicPr>
        <p:blipFill>
          <a:blip r:embed="rId6">
            <a:alphaModFix/>
          </a:blip>
          <a:stretch>
            <a:fillRect/>
          </a:stretch>
        </p:blipFill>
        <p:spPr>
          <a:xfrm>
            <a:off x="-166050" y="244875"/>
            <a:ext cx="1808200" cy="90410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3" descr="Chime (1).jpg"/>
          <p:cNvPicPr preferRelativeResize="0"/>
          <p:nvPr/>
        </p:nvPicPr>
        <p:blipFill rotWithShape="1">
          <a:blip r:embed="rId3">
            <a:alphaModFix/>
          </a:blip>
          <a:srcRect/>
          <a:stretch/>
        </p:blipFill>
        <p:spPr>
          <a:xfrm>
            <a:off x="5107175" y="1535525"/>
            <a:ext cx="3888726" cy="3451150"/>
          </a:xfrm>
          <a:prstGeom prst="rect">
            <a:avLst/>
          </a:prstGeom>
          <a:noFill/>
          <a:ln>
            <a:noFill/>
          </a:ln>
        </p:spPr>
      </p:pic>
      <p:pic>
        <p:nvPicPr>
          <p:cNvPr id="186" name="Google Shape;186;p23"/>
          <p:cNvPicPr preferRelativeResize="0"/>
          <p:nvPr/>
        </p:nvPicPr>
        <p:blipFill rotWithShape="1">
          <a:blip r:embed="rId4">
            <a:alphaModFix/>
          </a:blip>
          <a:srcRect l="7732" r="18127"/>
          <a:stretch/>
        </p:blipFill>
        <p:spPr>
          <a:xfrm>
            <a:off x="2122625" y="179575"/>
            <a:ext cx="3429001" cy="2171700"/>
          </a:xfrm>
          <a:prstGeom prst="rect">
            <a:avLst/>
          </a:prstGeom>
          <a:noFill/>
          <a:ln>
            <a:noFill/>
          </a:ln>
        </p:spPr>
      </p:pic>
      <p:pic>
        <p:nvPicPr>
          <p:cNvPr id="187" name="Google Shape;187;p23"/>
          <p:cNvPicPr preferRelativeResize="0"/>
          <p:nvPr/>
        </p:nvPicPr>
        <p:blipFill>
          <a:blip r:embed="rId5">
            <a:alphaModFix/>
          </a:blip>
          <a:stretch>
            <a:fillRect/>
          </a:stretch>
        </p:blipFill>
        <p:spPr>
          <a:xfrm>
            <a:off x="-96550" y="244875"/>
            <a:ext cx="1808200" cy="904100"/>
          </a:xfrm>
          <a:prstGeom prst="rect">
            <a:avLst/>
          </a:prstGeom>
          <a:noFill/>
          <a:ln>
            <a:noFill/>
          </a:ln>
        </p:spPr>
      </p:pic>
      <p:sp>
        <p:nvSpPr>
          <p:cNvPr id="2" name="Rectangle 1"/>
          <p:cNvSpPr/>
          <p:nvPr/>
        </p:nvSpPr>
        <p:spPr>
          <a:xfrm>
            <a:off x="4454820" y="2417862"/>
            <a:ext cx="234360" cy="307777"/>
          </a:xfrm>
          <a:prstGeom prst="rect">
            <a:avLst/>
          </a:prstGeom>
        </p:spPr>
        <p:txBody>
          <a:bodyPr wrap="none">
            <a:spAutoFit/>
          </a:bodyPr>
          <a:lstStyle/>
          <a:p>
            <a:r>
              <a:rPr lang="en-US"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6" name="Google Shape;186;p23"/>
          <p:cNvPicPr preferRelativeResize="0"/>
          <p:nvPr/>
        </p:nvPicPr>
        <p:blipFill rotWithShape="1">
          <a:blip r:embed="rId3">
            <a:alphaModFix/>
          </a:blip>
          <a:srcRect l="7732" r="18127"/>
          <a:stretch/>
        </p:blipFill>
        <p:spPr>
          <a:xfrm>
            <a:off x="2122626" y="179575"/>
            <a:ext cx="1334950" cy="1087250"/>
          </a:xfrm>
          <a:prstGeom prst="rect">
            <a:avLst/>
          </a:prstGeom>
          <a:noFill/>
          <a:ln>
            <a:noFill/>
          </a:ln>
        </p:spPr>
      </p:pic>
      <p:pic>
        <p:nvPicPr>
          <p:cNvPr id="187" name="Google Shape;187;p23"/>
          <p:cNvPicPr preferRelativeResize="0"/>
          <p:nvPr/>
        </p:nvPicPr>
        <p:blipFill>
          <a:blip r:embed="rId4">
            <a:alphaModFix/>
          </a:blip>
          <a:stretch>
            <a:fillRect/>
          </a:stretch>
        </p:blipFill>
        <p:spPr>
          <a:xfrm>
            <a:off x="-96550" y="244875"/>
            <a:ext cx="1808200" cy="904100"/>
          </a:xfrm>
          <a:prstGeom prst="rect">
            <a:avLst/>
          </a:prstGeom>
          <a:noFill/>
          <a:ln>
            <a:noFill/>
          </a:ln>
        </p:spPr>
      </p:pic>
      <p:sp>
        <p:nvSpPr>
          <p:cNvPr id="2" name="Rectangle 1"/>
          <p:cNvSpPr/>
          <p:nvPr/>
        </p:nvSpPr>
        <p:spPr>
          <a:xfrm>
            <a:off x="4454820" y="2417862"/>
            <a:ext cx="234360" cy="307777"/>
          </a:xfrm>
          <a:prstGeom prst="rect">
            <a:avLst/>
          </a:prstGeom>
        </p:spPr>
        <p:txBody>
          <a:bodyPr wrap="none">
            <a:spAutoFit/>
          </a:bodyPr>
          <a:lstStyle/>
          <a:p>
            <a:r>
              <a:rPr lang="en-US" dirty="0"/>
              <a:t> </a:t>
            </a:r>
          </a:p>
        </p:txBody>
      </p:sp>
      <p:sp>
        <p:nvSpPr>
          <p:cNvPr id="3" name="TextBox 2"/>
          <p:cNvSpPr txBox="1"/>
          <p:nvPr/>
        </p:nvSpPr>
        <p:spPr>
          <a:xfrm>
            <a:off x="3171825" y="863590"/>
            <a:ext cx="5791200" cy="3970318"/>
          </a:xfrm>
          <a:prstGeom prst="rect">
            <a:avLst/>
          </a:prstGeom>
          <a:noFill/>
        </p:spPr>
        <p:txBody>
          <a:bodyPr wrap="square" rtlCol="0">
            <a:spAutoFit/>
          </a:bodyPr>
          <a:lstStyle/>
          <a:p>
            <a:pPr algn="ctr"/>
            <a:r>
              <a:rPr lang="en-US" sz="3600" dirty="0" smtClean="0">
                <a:solidFill>
                  <a:schemeClr val="accent1">
                    <a:lumMod val="40000"/>
                    <a:lumOff val="60000"/>
                  </a:schemeClr>
                </a:solidFill>
                <a:latin typeface="+mj-lt"/>
              </a:rPr>
              <a:t>What is Mindfulness?</a:t>
            </a:r>
          </a:p>
          <a:p>
            <a:pPr algn="ctr"/>
            <a:endParaRPr lang="en-US" sz="3600" dirty="0">
              <a:solidFill>
                <a:schemeClr val="accent1">
                  <a:lumMod val="40000"/>
                  <a:lumOff val="60000"/>
                </a:schemeClr>
              </a:solidFill>
              <a:latin typeface="+mj-lt"/>
            </a:endParaRPr>
          </a:p>
          <a:p>
            <a:pPr algn="ctr"/>
            <a:r>
              <a:rPr lang="en-US" sz="3600" i="1" dirty="0" smtClean="0">
                <a:solidFill>
                  <a:schemeClr val="accent1">
                    <a:lumMod val="40000"/>
                    <a:lumOff val="60000"/>
                  </a:schemeClr>
                </a:solidFill>
                <a:latin typeface="+mj-lt"/>
              </a:rPr>
              <a:t>Paying attention</a:t>
            </a:r>
            <a:br>
              <a:rPr lang="en-US" sz="3600" i="1" dirty="0" smtClean="0">
                <a:solidFill>
                  <a:schemeClr val="accent1">
                    <a:lumMod val="40000"/>
                    <a:lumOff val="60000"/>
                  </a:schemeClr>
                </a:solidFill>
                <a:latin typeface="+mj-lt"/>
              </a:rPr>
            </a:br>
            <a:r>
              <a:rPr lang="en-US" sz="3600" i="1" dirty="0" smtClean="0">
                <a:solidFill>
                  <a:schemeClr val="accent1">
                    <a:lumMod val="40000"/>
                    <a:lumOff val="60000"/>
                  </a:schemeClr>
                </a:solidFill>
                <a:latin typeface="+mj-lt"/>
              </a:rPr>
              <a:t>on purpose</a:t>
            </a:r>
            <a:br>
              <a:rPr lang="en-US" sz="3600" i="1" dirty="0" smtClean="0">
                <a:solidFill>
                  <a:schemeClr val="accent1">
                    <a:lumMod val="40000"/>
                    <a:lumOff val="60000"/>
                  </a:schemeClr>
                </a:solidFill>
                <a:latin typeface="+mj-lt"/>
              </a:rPr>
            </a:br>
            <a:r>
              <a:rPr lang="en-US" sz="3600" i="1" dirty="0" smtClean="0">
                <a:solidFill>
                  <a:schemeClr val="accent1">
                    <a:lumMod val="40000"/>
                    <a:lumOff val="60000"/>
                  </a:schemeClr>
                </a:solidFill>
                <a:latin typeface="+mj-lt"/>
              </a:rPr>
              <a:t>with an attitude</a:t>
            </a:r>
            <a:br>
              <a:rPr lang="en-US" sz="3600" i="1" dirty="0" smtClean="0">
                <a:solidFill>
                  <a:schemeClr val="accent1">
                    <a:lumMod val="40000"/>
                    <a:lumOff val="60000"/>
                  </a:schemeClr>
                </a:solidFill>
                <a:latin typeface="+mj-lt"/>
              </a:rPr>
            </a:br>
            <a:r>
              <a:rPr lang="en-US" sz="3600" i="1" dirty="0" smtClean="0">
                <a:solidFill>
                  <a:schemeClr val="accent1">
                    <a:lumMod val="40000"/>
                    <a:lumOff val="60000"/>
                  </a:schemeClr>
                </a:solidFill>
                <a:latin typeface="+mj-lt"/>
              </a:rPr>
              <a:t>of kindness</a:t>
            </a:r>
          </a:p>
          <a:p>
            <a:pPr algn="ctr"/>
            <a:r>
              <a:rPr lang="en-US" sz="3600" i="1" dirty="0" smtClean="0">
                <a:solidFill>
                  <a:schemeClr val="accent1">
                    <a:lumMod val="40000"/>
                    <a:lumOff val="60000"/>
                  </a:schemeClr>
                </a:solidFill>
                <a:latin typeface="+mj-lt"/>
              </a:rPr>
              <a:t>to ourselves and others.</a:t>
            </a:r>
            <a:endParaRPr lang="en-US" sz="3600" i="1" dirty="0">
              <a:solidFill>
                <a:schemeClr val="accent1">
                  <a:lumMod val="40000"/>
                  <a:lumOff val="60000"/>
                </a:schemeClr>
              </a:solidFill>
              <a:latin typeface="+mj-lt"/>
            </a:endParaRPr>
          </a:p>
        </p:txBody>
      </p:sp>
    </p:spTree>
    <p:extLst>
      <p:ext uri="{BB962C8B-B14F-4D97-AF65-F5344CB8AC3E}">
        <p14:creationId xmlns:p14="http://schemas.microsoft.com/office/powerpoint/2010/main" val="3854464690"/>
      </p:ext>
    </p:extLst>
  </p:cSld>
  <p:clrMapOvr>
    <a:masterClrMapping/>
  </p:clrMapOvr>
</p:sld>
</file>

<file path=ppt/theme/theme1.xml><?xml version="1.0" encoding="utf-8"?>
<a:theme xmlns:a="http://schemas.openxmlformats.org/drawingml/2006/main" name="PresenterMedia.com Static Layout">
  <a:themeElements>
    <a:clrScheme name="water_drop">
      <a:dk1>
        <a:srgbClr val="000000"/>
      </a:dk1>
      <a:lt1>
        <a:srgbClr val="FFFFFF"/>
      </a:lt1>
      <a:dk2>
        <a:srgbClr val="1F497D"/>
      </a:dk2>
      <a:lt2>
        <a:srgbClr val="EEECE1"/>
      </a:lt2>
      <a:accent1>
        <a:srgbClr val="1B3D4B"/>
      </a:accent1>
      <a:accent2>
        <a:srgbClr val="1B4B41"/>
      </a:accent2>
      <a:accent3>
        <a:srgbClr val="9BBB59"/>
      </a:accent3>
      <a:accent4>
        <a:srgbClr val="4B291B"/>
      </a:accent4>
      <a:accent5>
        <a:srgbClr val="69ACC9"/>
      </a:accent5>
      <a:accent6>
        <a:srgbClr val="96523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9979</TotalTime>
  <Words>1585</Words>
  <Application>Microsoft Office PowerPoint</Application>
  <PresentationFormat>On-screen Show (16:9)</PresentationFormat>
  <Paragraphs>158</Paragraphs>
  <Slides>32</Slides>
  <Notes>31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Roboto</vt:lpstr>
      <vt:lpstr>Calibri Light</vt:lpstr>
      <vt:lpstr>Trebuchet MS</vt:lpstr>
      <vt:lpstr>Calibri</vt:lpstr>
      <vt:lpstr>PresenterMedia.com Static Layout</vt:lpstr>
      <vt:lpstr>Happier Together… in the workplace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mindfulness is not</vt:lpstr>
      <vt:lpstr>PowerPoint Presentation</vt:lpstr>
      <vt:lpstr>PowerPoint Presentation</vt:lpstr>
      <vt:lpstr>PowerPoint Presentation</vt:lpstr>
      <vt:lpstr>Personal Practices</vt:lpstr>
      <vt:lpstr>Team Practices</vt:lpstr>
      <vt:lpstr>PowerPoint Presentation</vt:lpstr>
      <vt:lpstr>PowerPoint Presentation</vt:lpstr>
      <vt:lpstr>PowerPoint Presentation</vt:lpstr>
      <vt:lpstr>PowerPoint Presentation</vt:lpstr>
      <vt:lpstr>PowerPoint Presentation</vt:lpstr>
      <vt:lpstr>PowerPoint Presentation</vt:lpstr>
      <vt:lpstr>Universal Needs</vt:lpstr>
      <vt:lpstr>Let’s Try it!</vt:lpstr>
      <vt:lpstr>Needs Activity</vt:lpstr>
      <vt:lpstr>PowerPoint Presentation</vt:lpstr>
      <vt:lpstr>PowerPoint Presentation</vt:lpstr>
      <vt:lpstr>PowerPoint Presentation</vt:lpstr>
      <vt:lpstr>PowerPoint Presentation</vt:lpstr>
      <vt:lpstr>PowerPoint Presentation</vt:lpstr>
      <vt:lpstr>PowerPoint Presentation</vt:lpstr>
      <vt:lpstr>Find this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Happier Together… in the workplace</dc:title>
  <dc:creator>Barb Houg</dc:creator>
  <cp:lastModifiedBy>Barb Houg</cp:lastModifiedBy>
  <cp:revision>39</cp:revision>
  <dcterms:modified xsi:type="dcterms:W3CDTF">2018-09-20T12:06:03Z</dcterms:modified>
</cp:coreProperties>
</file>